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53.wmf" ContentType="image/x-wmf"/>
  <Override PartName="/ppt/media/image52.wmf" ContentType="image/x-wmf"/>
  <Override PartName="/ppt/media/image51.jpeg" ContentType="image/jpeg"/>
  <Override PartName="/ppt/media/image50.jpeg" ContentType="image/jpeg"/>
  <Override PartName="/ppt/media/image49.wmf" ContentType="image/x-wmf"/>
  <Override PartName="/ppt/media/image48.wmf" ContentType="image/x-wmf"/>
  <Override PartName="/ppt/media/image18.wmf" ContentType="image/x-wmf"/>
  <Override PartName="/ppt/media/image2.jpeg" ContentType="image/jpeg"/>
  <Override PartName="/ppt/media/image20.wmf" ContentType="image/x-wmf"/>
  <Override PartName="/ppt/media/image12.jpeg" ContentType="image/jpeg"/>
  <Override PartName="/ppt/media/image14.jpeg" ContentType="image/jpeg"/>
  <Override PartName="/ppt/media/image13.jpeg" ContentType="image/jpeg"/>
  <Override PartName="/ppt/media/image30.wmf" ContentType="image/x-wmf"/>
  <Override PartName="/ppt/media/image19.wmf" ContentType="image/x-wmf"/>
  <Override PartName="/ppt/media/image54.jpeg" ContentType="image/jpeg"/>
  <Override PartName="/ppt/media/image11.jpeg" ContentType="image/jpeg"/>
  <Override PartName="/ppt/media/image10.jpeg" ContentType="image/jpeg"/>
  <Override PartName="/ppt/media/image16.wmf" ContentType="image/x-wmf"/>
  <Override PartName="/ppt/media/image3.jpeg" ContentType="image/jpeg"/>
  <Override PartName="/ppt/media/image21.wmf" ContentType="image/x-wmf"/>
  <Override PartName="/ppt/media/image1.jpeg" ContentType="image/jpeg"/>
  <Override PartName="/ppt/media/image4.jpeg" ContentType="image/jpeg"/>
  <Override PartName="/ppt/media/image38.png" ContentType="image/png"/>
  <Override PartName="/ppt/media/image27.wmf" ContentType="image/x-wmf"/>
  <Override PartName="/ppt/media/image5.jpeg" ContentType="image/jpeg"/>
  <Override PartName="/ppt/media/image47.wmf" ContentType="image/x-wmf"/>
  <Override PartName="/ppt/media/image6.jpeg" ContentType="image/jpeg"/>
  <Override PartName="/ppt/media/image24.wmf" ContentType="image/x-wmf"/>
  <Override PartName="/ppt/media/image15.jpeg" ContentType="image/jpeg"/>
  <Override PartName="/ppt/media/image22.wmf" ContentType="image/x-wmf"/>
  <Override PartName="/ppt/media/image7.jpeg" ContentType="image/jpeg"/>
  <Override PartName="/ppt/media/image34.wmf" ContentType="image/x-wmf"/>
  <Override PartName="/ppt/media/image8.jpeg" ContentType="image/jpeg"/>
  <Override PartName="/ppt/media/image44.wmf" ContentType="image/x-wmf"/>
  <Override PartName="/ppt/media/image9.jpeg" ContentType="image/jpeg"/>
  <Override PartName="/ppt/media/image23.wmf" ContentType="image/x-wmf"/>
  <Override PartName="/ppt/media/image25.wmf" ContentType="image/x-wmf"/>
  <Override PartName="/ppt/media/image40.png" ContentType="image/png"/>
  <Override PartName="/ppt/media/image29.wmf" ContentType="image/x-wmf"/>
  <Override PartName="/ppt/media/image31.wmf" ContentType="image/x-wmf"/>
  <Override PartName="/ppt/media/image32.wmf" ContentType="image/x-wmf"/>
  <Override PartName="/ppt/media/image33.wmf" ContentType="image/x-wmf"/>
  <Override PartName="/ppt/media/image35.wmf" ContentType="image/x-wmf"/>
  <Override PartName="/ppt/media/image36.wmf" ContentType="image/x-wmf"/>
  <Override PartName="/ppt/media/image26.wmf" ContentType="image/x-wmf"/>
  <Override PartName="/ppt/media/image37.png" ContentType="image/png"/>
  <Override PartName="/ppt/media/image28.wmf" ContentType="image/x-wmf"/>
  <Override PartName="/ppt/media/image39.png" ContentType="image/png"/>
  <Override PartName="/ppt/media/image41.wmf" ContentType="image/x-wmf"/>
  <Override PartName="/ppt/media/image17.jpeg" ContentType="image/jpeg"/>
  <Override PartName="/ppt/media/image42.wmf" ContentType="image/x-wmf"/>
  <Override PartName="/ppt/media/image43.wmf" ContentType="image/x-wmf"/>
  <Override PartName="/ppt/media/image45.wmf" ContentType="image/x-wmf"/>
  <Override PartName="/ppt/media/image46.wmf" ContentType="image/x-wmf"/>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2"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5"/>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37" name="" descr=""/>
          <p:cNvPicPr/>
          <p:nvPr/>
        </p:nvPicPr>
        <p:blipFill>
          <a:blip r:embed=""/>
          <a:stretch/>
        </p:blipFill>
        <p:spPr>
          <a:xfrm>
            <a:off x="457200" y="1600200"/>
            <a:ext cx="8229240" cy="4525560"/>
          </a:xfrm>
          <a:prstGeom prst="rect">
            <a:avLst/>
          </a:prstGeom>
          <a:ln>
            <a:noFill/>
          </a:ln>
        </p:spPr>
      </p:pic>
      <p:pic>
        <p:nvPicPr>
          <p:cNvPr id="38" name="" descr=""/>
          <p:cNvPicPr/>
          <p:nvPr/>
        </p:nvPicPr>
        <p:blipFill>
          <a:blip r:embed=""/>
          <a:stretch/>
        </p:blipFill>
        <p:spPr>
          <a:xfrm>
            <a:off x="457200" y="1600200"/>
            <a:ext cx="8229240" cy="452556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45"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CA"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47"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4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0"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CA"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54"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5" name="PlaceHolder 3"/>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6" name="PlaceHolder 4"/>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CA"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58"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59"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0"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62"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3"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4"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66"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7"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69"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2" name="PlaceHolder 5"/>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74"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5" name="PlaceHolder 3"/>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76" name="" descr=""/>
          <p:cNvPicPr/>
          <p:nvPr/>
        </p:nvPicPr>
        <p:blipFill>
          <a:blip r:embed=""/>
          <a:stretch/>
        </p:blipFill>
        <p:spPr>
          <a:xfrm>
            <a:off x="457200" y="1600200"/>
            <a:ext cx="8229240" cy="4525560"/>
          </a:xfrm>
          <a:prstGeom prst="rect">
            <a:avLst/>
          </a:prstGeom>
          <a:ln>
            <a:noFill/>
          </a:ln>
        </p:spPr>
      </p:pic>
      <p:pic>
        <p:nvPicPr>
          <p:cNvPr id="77" name="" descr=""/>
          <p:cNvPicPr/>
          <p:nvPr/>
        </p:nvPicPr>
        <p:blipFill>
          <a:blip r:embed=""/>
          <a:stretch/>
        </p:blipFill>
        <p:spPr>
          <a:xfrm>
            <a:off x="457200" y="1600200"/>
            <a:ext cx="8229240" cy="452556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CA"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7" name="PlaceHolder 4"/>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b="0" lang="en-US" sz="4400" spc="-1" strike="noStrike">
              <a:solidFill>
                <a:srgbClr val="000000"/>
              </a:solidFill>
              <a:uFill>
                <a:solidFill>
                  <a:srgbClr val="ffffff"/>
                </a:solidFill>
              </a:u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b="0" lang="en-US" sz="4400" spc="-1" strike="noStrike">
                <a:solidFill>
                  <a:srgbClr val="000000"/>
                </a:solidFill>
                <a:uFill>
                  <a:solidFill>
                    <a:srgbClr val="ffffff"/>
                  </a:solidFill>
                </a:uFill>
                <a:latin typeface="Arial"/>
              </a:rPr>
              <a:t>Click </a:t>
            </a:r>
            <a:r>
              <a:rPr b="0" lang="en-US" sz="4400" spc="-1" strike="noStrike">
                <a:solidFill>
                  <a:srgbClr val="000000"/>
                </a:solidFill>
                <a:uFill>
                  <a:solidFill>
                    <a:srgbClr val="ffffff"/>
                  </a:solidFill>
                </a:uFill>
                <a:latin typeface="Arial"/>
              </a:rPr>
              <a:t>to edit </a:t>
            </a:r>
            <a:r>
              <a:rPr b="0" lang="en-US" sz="4400" spc="-1" strike="noStrike">
                <a:solidFill>
                  <a:srgbClr val="000000"/>
                </a:solidFill>
                <a:uFill>
                  <a:solidFill>
                    <a:srgbClr val="ffffff"/>
                  </a:solidFill>
                </a:uFill>
                <a:latin typeface="Arial"/>
              </a:rPr>
              <a:t>Maste</a:t>
            </a:r>
            <a:r>
              <a:rPr b="0" lang="en-US" sz="4400" spc="-1" strike="noStrike">
                <a:solidFill>
                  <a:srgbClr val="000000"/>
                </a:solidFill>
                <a:uFill>
                  <a:solidFill>
                    <a:srgbClr val="ffffff"/>
                  </a:solidFill>
                </a:uFill>
                <a:latin typeface="Arial"/>
              </a:rPr>
              <a:t>r title </a:t>
            </a:r>
            <a:r>
              <a:rPr b="0" lang="en-US" sz="4400" spc="-1" strike="noStrike">
                <a:solidFill>
                  <a:srgbClr val="000000"/>
                </a:solidFill>
                <a:uFill>
                  <a:solidFill>
                    <a:srgbClr val="ffffff"/>
                  </a:solidFill>
                </a:uFill>
                <a:latin typeface="Arial"/>
              </a:rPr>
              <a:t>style</a:t>
            </a: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dt"/>
          </p:nvPr>
        </p:nvSpPr>
        <p:spPr>
          <a:xfrm>
            <a:off x="457200" y="6245280"/>
            <a:ext cx="2133360" cy="475920"/>
          </a:xfrm>
          <a:prstGeom prst="rect">
            <a:avLst/>
          </a:prstGeom>
        </p:spPr>
        <p:txBody>
          <a:bodyPr/>
          <a:p>
            <a:endParaRPr b="0" lang="en-CA" sz="2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3124080" y="6245280"/>
            <a:ext cx="2895120" cy="475920"/>
          </a:xfrm>
          <a:prstGeom prst="rect">
            <a:avLst/>
          </a:prstGeom>
        </p:spPr>
        <p:txBody>
          <a:bodyPr/>
          <a:p>
            <a:endParaRPr b="0" lang="en-CA"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6553080" y="6245280"/>
            <a:ext cx="2133360" cy="475920"/>
          </a:xfrm>
          <a:prstGeom prst="rect">
            <a:avLst/>
          </a:prstGeom>
        </p:spPr>
        <p:txBody>
          <a:bodyPr/>
          <a:p>
            <a:pPr algn="r">
              <a:lnSpc>
                <a:spcPct val="100000"/>
              </a:lnSpc>
            </a:pPr>
            <a:fld id="{3BB58476-B69A-43DA-8675-7132DA553A77}" type="slidenum">
              <a:rPr b="0" lang="en-CA" sz="1400" spc="-1" strike="noStrike">
                <a:solidFill>
                  <a:srgbClr val="000000"/>
                </a:solidFill>
                <a:uFill>
                  <a:solidFill>
                    <a:srgbClr val="ffffff"/>
                  </a:solidFill>
                </a:uFill>
                <a:latin typeface="Arial"/>
                <a:ea typeface="ＭＳ Ｐゴシック"/>
              </a:rPr>
              <a:t>&lt;number&gt;</a:t>
            </a:fld>
            <a:endParaRPr b="0" lang="en-CA" sz="1400" spc="-1" strike="noStrike">
              <a:solidFill>
                <a:srgbClr val="000000"/>
              </a:solidFill>
              <a:uFill>
                <a:solidFill>
                  <a:srgbClr val="ffffff"/>
                </a:solidFill>
              </a:uFill>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400" spc="-1" strike="noStrike">
                <a:solidFill>
                  <a:srgbClr val="000000"/>
                </a:solidFill>
                <a:uFill>
                  <a:solidFill>
                    <a:srgbClr val="ffffff"/>
                  </a:solidFill>
                </a:uFill>
                <a:latin typeface="Arial"/>
              </a:rPr>
              <a:t>Second Outline Level</a:t>
            </a:r>
            <a:endParaRPr b="0" lang="en-US" sz="24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Third Outline Level</a:t>
            </a:r>
            <a:endParaRPr b="0" lang="en-US" sz="20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en-US" sz="4400" spc="-1" strike="noStrike">
                <a:solidFill>
                  <a:srgbClr val="000000"/>
                </a:solidFill>
                <a:uFill>
                  <a:solidFill>
                    <a:srgbClr val="ffffff"/>
                  </a:solidFill>
                </a:uFill>
                <a:latin typeface="Arial"/>
              </a:rPr>
              <a:t>Click to edit Master title style</a:t>
            </a:r>
            <a:endParaRPr b="0" lang="en-US" sz="4400" spc="-1" strike="noStrike">
              <a:solidFill>
                <a:srgbClr val="000000"/>
              </a:solidFill>
              <a:uFill>
                <a:solidFill>
                  <a:srgbClr val="ffffff"/>
                </a:solidFill>
              </a:uFill>
              <a:latin typeface="Arial"/>
            </a:endParaRPr>
          </a:p>
        </p:txBody>
      </p:sp>
      <p:sp>
        <p:nvSpPr>
          <p:cNvPr id="40" name="PlaceHolder 2"/>
          <p:cNvSpPr>
            <a:spLocks noGrp="1"/>
          </p:cNvSpPr>
          <p:nvPr>
            <p:ph type="body"/>
          </p:nvPr>
        </p:nvSpPr>
        <p:spPr>
          <a:xfrm>
            <a:off x="457200" y="1600200"/>
            <a:ext cx="8229240" cy="4525560"/>
          </a:xfrm>
          <a:prstGeom prst="rect">
            <a:avLst/>
          </a:prstGeom>
        </p:spPr>
        <p:txBody>
          <a:bodyPr/>
          <a:p>
            <a:pPr marL="343080" indent="-342720">
              <a:lnSpc>
                <a:spcPct val="100000"/>
              </a:lnSpc>
              <a:spcBef>
                <a:spcPts val="641"/>
              </a:spcBef>
              <a:buClr>
                <a:srgbClr val="000000"/>
              </a:buClr>
              <a:buFont typeface="Symbol" charset="2"/>
              <a:buChar char=""/>
            </a:pPr>
            <a:r>
              <a:rPr b="0" lang="en-US" sz="3200" spc="-1" strike="noStrike">
                <a:solidFill>
                  <a:srgbClr val="000000"/>
                </a:solidFill>
                <a:uFill>
                  <a:solidFill>
                    <a:srgbClr val="ffffff"/>
                  </a:solidFill>
                </a:uFill>
                <a:latin typeface="Arial"/>
              </a:rPr>
              <a:t>Click to edit Master text styles</a:t>
            </a:r>
            <a:endParaRPr b="0" lang="en-US" sz="3200" spc="-1" strike="noStrike">
              <a:solidFill>
                <a:srgbClr val="000000"/>
              </a:solidFill>
              <a:uFill>
                <a:solidFill>
                  <a:srgbClr val="ffffff"/>
                </a:solidFill>
              </a:uFill>
              <a:latin typeface="Arial"/>
            </a:endParaRPr>
          </a:p>
          <a:p>
            <a:pPr lvl="1" marL="743040" indent="-285480">
              <a:lnSpc>
                <a:spcPct val="100000"/>
              </a:lnSpc>
              <a:spcBef>
                <a:spcPts val="561"/>
              </a:spcBef>
              <a:buClr>
                <a:srgbClr val="000000"/>
              </a:buClr>
              <a:buFont typeface="Symbol" charset="2"/>
              <a:buChar char=""/>
            </a:pPr>
            <a:r>
              <a:rPr b="0" lang="en-US" sz="2800" spc="-1" strike="noStrike">
                <a:solidFill>
                  <a:srgbClr val="000000"/>
                </a:solidFill>
                <a:uFill>
                  <a:solidFill>
                    <a:srgbClr val="ffffff"/>
                  </a:solidFill>
                </a:uFill>
                <a:latin typeface="Arial"/>
              </a:rPr>
              <a:t>Second level</a:t>
            </a:r>
            <a:endParaRPr b="0" lang="en-US" sz="2800" spc="-1" strike="noStrike">
              <a:solidFill>
                <a:srgbClr val="000000"/>
              </a:solidFill>
              <a:uFill>
                <a:solidFill>
                  <a:srgbClr val="ffffff"/>
                </a:solidFill>
              </a:uFill>
              <a:latin typeface="Arial"/>
            </a:endParaRPr>
          </a:p>
          <a:p>
            <a:pPr lvl="2" marL="1143000" indent="-228240">
              <a:lnSpc>
                <a:spcPct val="100000"/>
              </a:lnSpc>
              <a:spcBef>
                <a:spcPts val="479"/>
              </a:spcBef>
              <a:buClr>
                <a:srgbClr val="000000"/>
              </a:buClr>
              <a:buFont typeface="Symbol" charset="2"/>
              <a:buChar char=""/>
            </a:pPr>
            <a:r>
              <a:rPr b="0" lang="en-US" sz="2400" spc="-1" strike="noStrike">
                <a:solidFill>
                  <a:srgbClr val="000000"/>
                </a:solidFill>
                <a:uFill>
                  <a:solidFill>
                    <a:srgbClr val="ffffff"/>
                  </a:solidFill>
                </a:uFill>
                <a:latin typeface="Arial"/>
              </a:rPr>
              <a:t>Third level</a:t>
            </a:r>
            <a:endParaRPr b="0" lang="en-US" sz="2400" spc="-1" strike="noStrike">
              <a:solidFill>
                <a:srgbClr val="000000"/>
              </a:solidFill>
              <a:uFill>
                <a:solidFill>
                  <a:srgbClr val="ffffff"/>
                </a:solidFill>
              </a:uFill>
              <a:latin typeface="Arial"/>
            </a:endParaRPr>
          </a:p>
          <a:p>
            <a:pPr lvl="3" marL="1600200" indent="-228240">
              <a:lnSpc>
                <a:spcPct val="100000"/>
              </a:lnSpc>
              <a:spcBef>
                <a:spcPts val="400"/>
              </a:spcBef>
              <a:buClr>
                <a:srgbClr val="000000"/>
              </a:buClr>
              <a:buFont typeface="Symbol" charset="2"/>
              <a:buChar char=""/>
            </a:pPr>
            <a:r>
              <a:rPr b="0" lang="en-US" sz="2000" spc="-1" strike="noStrike">
                <a:solidFill>
                  <a:srgbClr val="000000"/>
                </a:solidFill>
                <a:uFill>
                  <a:solidFill>
                    <a:srgbClr val="ffffff"/>
                  </a:solidFill>
                </a:uFill>
                <a:latin typeface="Arial"/>
              </a:rPr>
              <a:t>Fourth level</a:t>
            </a:r>
            <a:endParaRPr b="0" lang="en-US" sz="2000" spc="-1" strike="noStrike">
              <a:solidFill>
                <a:srgbClr val="000000"/>
              </a:solidFill>
              <a:uFill>
                <a:solidFill>
                  <a:srgbClr val="ffffff"/>
                </a:solidFill>
              </a:uFill>
              <a:latin typeface="Arial"/>
            </a:endParaRPr>
          </a:p>
          <a:p>
            <a:pPr lvl="4" marL="2057400" indent="-228240">
              <a:lnSpc>
                <a:spcPct val="100000"/>
              </a:lnSpc>
              <a:spcBef>
                <a:spcPts val="400"/>
              </a:spcBef>
              <a:buClr>
                <a:srgbClr val="000000"/>
              </a:buClr>
              <a:buFont typeface="StarSymbol"/>
              <a:buChar char="»"/>
            </a:pPr>
            <a:r>
              <a:rPr b="0" lang="en-US" sz="2000" spc="-1" strike="noStrike">
                <a:solidFill>
                  <a:srgbClr val="000000"/>
                </a:solidFill>
                <a:uFill>
                  <a:solidFill>
                    <a:srgbClr val="ffffff"/>
                  </a:solidFill>
                </a:uFill>
                <a:latin typeface="Arial"/>
              </a:rPr>
              <a:t>Fifth level</a:t>
            </a:r>
            <a:endParaRPr b="0" lang="en-US" sz="2000" spc="-1" strike="noStrike">
              <a:solidFill>
                <a:srgbClr val="000000"/>
              </a:solidFill>
              <a:uFill>
                <a:solidFill>
                  <a:srgbClr val="ffffff"/>
                </a:solidFill>
              </a:uFill>
              <a:latin typeface="Arial"/>
            </a:endParaRPr>
          </a:p>
        </p:txBody>
      </p:sp>
      <p:sp>
        <p:nvSpPr>
          <p:cNvPr id="41" name="PlaceHolder 3"/>
          <p:cNvSpPr>
            <a:spLocks noGrp="1"/>
          </p:cNvSpPr>
          <p:nvPr>
            <p:ph type="dt"/>
          </p:nvPr>
        </p:nvSpPr>
        <p:spPr>
          <a:xfrm>
            <a:off x="457200" y="6245280"/>
            <a:ext cx="2133360" cy="475920"/>
          </a:xfrm>
          <a:prstGeom prst="rect">
            <a:avLst/>
          </a:prstGeom>
        </p:spPr>
        <p:txBody>
          <a:bodyPr/>
          <a:p>
            <a:endParaRPr b="0" lang="en-CA" sz="2400" spc="-1" strike="noStrike">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124080" y="6245280"/>
            <a:ext cx="2895120" cy="475920"/>
          </a:xfrm>
          <a:prstGeom prst="rect">
            <a:avLst/>
          </a:prstGeom>
        </p:spPr>
        <p:txBody>
          <a:bodyPr/>
          <a:p>
            <a:endParaRPr b="0" lang="en-CA" sz="2400" spc="-1" strike="noStrike">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553080" y="6245280"/>
            <a:ext cx="2133360" cy="475920"/>
          </a:xfrm>
          <a:prstGeom prst="rect">
            <a:avLst/>
          </a:prstGeom>
        </p:spPr>
        <p:txBody>
          <a:bodyPr/>
          <a:p>
            <a:pPr algn="r">
              <a:lnSpc>
                <a:spcPct val="100000"/>
              </a:lnSpc>
            </a:pPr>
            <a:fld id="{210B18EF-F1C6-4856-B660-54713D101734}" type="slidenum">
              <a:rPr b="0" lang="en-CA" sz="1400" spc="-1" strike="noStrike">
                <a:solidFill>
                  <a:srgbClr val="000000"/>
                </a:solidFill>
                <a:uFill>
                  <a:solidFill>
                    <a:srgbClr val="ffffff"/>
                  </a:solidFill>
                </a:uFill>
                <a:latin typeface="Arial"/>
                <a:ea typeface="ＭＳ Ｐゴシック"/>
              </a:rPr>
              <a:t>&lt;number&gt;</a:t>
            </a:fld>
            <a:endParaRPr b="0" lang="en-CA"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5.jpeg"/><Relationship Id="rId2" Type="http://schemas.openxmlformats.org/officeDocument/2006/relationships/image" Target="../media/image6.jpeg"/><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7" Type="http://schemas.openxmlformats.org/officeDocument/2006/relationships/image" Target="../media/image11.jpeg"/><Relationship Id="rId8"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image" Target="../media/image13.jpeg"/><Relationship Id="rId3" Type="http://schemas.openxmlformats.org/officeDocument/2006/relationships/image" Target="../media/image14.jpeg"/><Relationship Id="rId4"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image" Target="../media/image16.wmf"/><Relationship Id="rId3"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wmf"/><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7" Type="http://schemas.openxmlformats.org/officeDocument/2006/relationships/image" Target="../media/image23.wmf"/><Relationship Id="rId8" Type="http://schemas.openxmlformats.org/officeDocument/2006/relationships/image" Target="../media/image24.wmf"/><Relationship Id="rId9" Type="http://schemas.openxmlformats.org/officeDocument/2006/relationships/image" Target="../media/image25.wmf"/><Relationship Id="rId10" Type="http://schemas.openxmlformats.org/officeDocument/2006/relationships/image" Target="../media/image26.wmf"/><Relationship Id="rId11" Type="http://schemas.openxmlformats.org/officeDocument/2006/relationships/image" Target="../media/image27.wmf"/><Relationship Id="rId12" Type="http://schemas.openxmlformats.org/officeDocument/2006/relationships/image" Target="../media/image28.wmf"/><Relationship Id="rId13" Type="http://schemas.openxmlformats.org/officeDocument/2006/relationships/image" Target="../media/image29.wmf"/><Relationship Id="rId14" Type="http://schemas.openxmlformats.org/officeDocument/2006/relationships/image" Target="../media/image30.wmf"/><Relationship Id="rId15" Type="http://schemas.openxmlformats.org/officeDocument/2006/relationships/image" Target="../media/image31.wmf"/><Relationship Id="rId16" Type="http://schemas.openxmlformats.org/officeDocument/2006/relationships/image" Target="../media/image32.wmf"/><Relationship Id="rId17" Type="http://schemas.openxmlformats.org/officeDocument/2006/relationships/image" Target="../media/image33.wmf"/><Relationship Id="rId18" Type="http://schemas.openxmlformats.org/officeDocument/2006/relationships/image" Target="../media/image34.wmf"/><Relationship Id="rId19" Type="http://schemas.openxmlformats.org/officeDocument/2006/relationships/image" Target="../media/image35.wmf"/><Relationship Id="rId20" Type="http://schemas.openxmlformats.org/officeDocument/2006/relationships/image" Target="../media/image36.wmf"/><Relationship Id="rId21" Type="http://schemas.openxmlformats.org/officeDocument/2006/relationships/image" Target="../media/image37.png"/><Relationship Id="rId22" Type="http://schemas.openxmlformats.org/officeDocument/2006/relationships/image" Target="../media/image38.png"/><Relationship Id="rId23" Type="http://schemas.openxmlformats.org/officeDocument/2006/relationships/image" Target="../media/image39.png"/><Relationship Id="rId24" Type="http://schemas.openxmlformats.org/officeDocument/2006/relationships/image" Target="../media/image40.png"/><Relationship Id="rId25" Type="http://schemas.openxmlformats.org/officeDocument/2006/relationships/image" Target="../media/image41.wmf"/><Relationship Id="rId26" Type="http://schemas.openxmlformats.org/officeDocument/2006/relationships/image" Target="../media/image42.wmf"/><Relationship Id="rId27" Type="http://schemas.openxmlformats.org/officeDocument/2006/relationships/image" Target="../media/image43.wmf"/><Relationship Id="rId28" Type="http://schemas.openxmlformats.org/officeDocument/2006/relationships/image" Target="../media/image44.wmf"/><Relationship Id="rId29" Type="http://schemas.openxmlformats.org/officeDocument/2006/relationships/image" Target="../media/image45.wmf"/><Relationship Id="rId30" Type="http://schemas.openxmlformats.org/officeDocument/2006/relationships/image" Target="../media/image46.wmf"/><Relationship Id="rId31" Type="http://schemas.openxmlformats.org/officeDocument/2006/relationships/image" Target="../media/image47.wmf"/><Relationship Id="rId32" Type="http://schemas.openxmlformats.org/officeDocument/2006/relationships/image" Target="../media/image48.wmf"/><Relationship Id="rId33" Type="http://schemas.openxmlformats.org/officeDocument/2006/relationships/image" Target="../media/image49.wmf"/><Relationship Id="rId34"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image" Target="../media/image50.jpeg"/><Relationship Id="rId2" Type="http://schemas.openxmlformats.org/officeDocument/2006/relationships/image" Target="../media/image51.jpeg"/><Relationship Id="rId3" Type="http://schemas.openxmlformats.org/officeDocument/2006/relationships/image" Target="../media/image52.wmf"/><Relationship Id="rId4" Type="http://schemas.openxmlformats.org/officeDocument/2006/relationships/image" Target="../media/image53.wmf"/><Relationship Id="rId5"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image" Target="../media/image54.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423720" y="317520"/>
            <a:ext cx="8229240" cy="1142640"/>
          </a:xfrm>
          <a:prstGeom prst="rect">
            <a:avLst/>
          </a:prstGeom>
          <a:noFill/>
          <a:ln w="9360">
            <a:noFill/>
          </a:ln>
        </p:spPr>
        <p:style>
          <a:lnRef idx="0"/>
          <a:fillRef idx="0"/>
          <a:effectRef idx="0"/>
          <a:fontRef idx="minor"/>
        </p:style>
        <p:txBody>
          <a:bodyPr lIns="90000" rIns="90000" tIns="45000" bIns="45000" anchor="ctr"/>
          <a:p>
            <a:pPr algn="ctr">
              <a:lnSpc>
                <a:spcPct val="100000"/>
              </a:lnSpc>
            </a:pPr>
            <a:r>
              <a:rPr b="1" lang="en-CA" sz="3600" spc="-1" strike="noStrike">
                <a:solidFill>
                  <a:srgbClr val="ffffff"/>
                </a:solidFill>
                <a:uFill>
                  <a:solidFill>
                    <a:srgbClr val="ffffff"/>
                  </a:solidFill>
                </a:uFill>
                <a:latin typeface="Arial"/>
                <a:ea typeface="ＭＳ Ｐゴシック"/>
              </a:rPr>
              <a:t>Ankara</a:t>
            </a:r>
            <a:br/>
            <a:r>
              <a:rPr b="1" lang="en-CA" sz="3200" spc="-1" strike="noStrike">
                <a:solidFill>
                  <a:srgbClr val="ffffff"/>
                </a:solidFill>
                <a:uFill>
                  <a:solidFill>
                    <a:srgbClr val="ffffff"/>
                  </a:solidFill>
                </a:uFill>
                <a:latin typeface="Arial"/>
                <a:ea typeface="ＭＳ Ｐゴシック"/>
              </a:rPr>
              <a:t>July 28, 1402</a:t>
            </a:r>
            <a:endParaRPr b="0" lang="en-CA" sz="3200" spc="-1" strike="noStrike">
              <a:solidFill>
                <a:srgbClr val="000000"/>
              </a:solidFill>
              <a:uFill>
                <a:solidFill>
                  <a:srgbClr val="ffffff"/>
                </a:solidFill>
              </a:uFill>
              <a:latin typeface="Arial"/>
            </a:endParaRPr>
          </a:p>
        </p:txBody>
      </p:sp>
      <p:pic>
        <p:nvPicPr>
          <p:cNvPr id="79" name="Picture 3" descr=""/>
          <p:cNvPicPr/>
          <p:nvPr/>
        </p:nvPicPr>
        <p:blipFill>
          <a:blip r:embed="rId1"/>
          <a:stretch/>
        </p:blipFill>
        <p:spPr>
          <a:xfrm>
            <a:off x="885960" y="395280"/>
            <a:ext cx="1001520" cy="1001520"/>
          </a:xfrm>
          <a:prstGeom prst="rect">
            <a:avLst/>
          </a:prstGeom>
          <a:ln>
            <a:noFill/>
          </a:ln>
        </p:spPr>
      </p:pic>
      <p:pic>
        <p:nvPicPr>
          <p:cNvPr id="80" name="Picture 4" descr=""/>
          <p:cNvPicPr/>
          <p:nvPr/>
        </p:nvPicPr>
        <p:blipFill>
          <a:blip r:embed="rId2"/>
          <a:stretch/>
        </p:blipFill>
        <p:spPr>
          <a:xfrm>
            <a:off x="7221600" y="395280"/>
            <a:ext cx="1001520" cy="1001520"/>
          </a:xfrm>
          <a:prstGeom prst="rect">
            <a:avLst/>
          </a:prstGeom>
          <a:ln>
            <a:noFill/>
          </a:ln>
        </p:spPr>
      </p:pic>
      <p:sp>
        <p:nvSpPr>
          <p:cNvPr id="81" name="CustomShape 2"/>
          <p:cNvSpPr/>
          <p:nvPr/>
        </p:nvSpPr>
        <p:spPr>
          <a:xfrm>
            <a:off x="527040" y="1673280"/>
            <a:ext cx="8165880" cy="2250000"/>
          </a:xfrm>
          <a:prstGeom prst="rect">
            <a:avLst/>
          </a:prstGeom>
          <a:noFill/>
          <a:ln w="9360">
            <a:noFill/>
          </a:ln>
        </p:spPr>
        <p:style>
          <a:lnRef idx="0"/>
          <a:fillRef idx="0"/>
          <a:effectRef idx="0"/>
          <a:fontRef idx="minor"/>
        </p:style>
        <p:txBody>
          <a:bodyPr lIns="90000" rIns="90000" tIns="45000" bIns="45000"/>
          <a:p>
            <a:pPr algn="ctr">
              <a:lnSpc>
                <a:spcPct val="100000"/>
              </a:lnSpc>
              <a:spcBef>
                <a:spcPts val="1199"/>
              </a:spcBef>
            </a:pPr>
            <a:r>
              <a:rPr b="1" lang="en-CA" sz="2400" spc="-1" strike="noStrike">
                <a:solidFill>
                  <a:srgbClr val="ffffff"/>
                </a:solidFill>
                <a:uFill>
                  <a:solidFill>
                    <a:srgbClr val="ffffff"/>
                  </a:solidFill>
                </a:uFill>
                <a:latin typeface="Arial"/>
                <a:ea typeface="ＭＳ Ｐゴシック"/>
              </a:rPr>
              <a:t>Strategic Context</a:t>
            </a:r>
            <a:endParaRPr b="0" lang="en-CA" sz="2400" spc="-1" strike="noStrike">
              <a:solidFill>
                <a:srgbClr val="000000"/>
              </a:solidFill>
              <a:uFill>
                <a:solidFill>
                  <a:srgbClr val="ffffff"/>
                </a:solidFill>
              </a:uFill>
              <a:latin typeface="Arial"/>
            </a:endParaRPr>
          </a:p>
          <a:p>
            <a:pPr algn="just">
              <a:lnSpc>
                <a:spcPct val="100000"/>
              </a:lnSpc>
              <a:spcBef>
                <a:spcPts val="700"/>
              </a:spcBef>
            </a:pPr>
            <a:r>
              <a:rPr b="0" lang="en-CA" sz="1400" spc="-1" strike="noStrike">
                <a:solidFill>
                  <a:srgbClr val="ffffff"/>
                </a:solidFill>
                <a:uFill>
                  <a:solidFill>
                    <a:srgbClr val="ffffff"/>
                  </a:solidFill>
                </a:uFill>
                <a:latin typeface="Arial"/>
                <a:ea typeface="ＭＳ Ｐゴシック"/>
              </a:rPr>
              <a:t>The clash between the Timurid and Ottoman Empires is not surprising in the early 1400s. Tamerlane’s Timurids conquer Syria and Iraq while Bayezid I’s Ottomans conquer eastern Anatolia. When Tamerlane invades eastern Anatolia in early summer 1402, Bayezid breaks off his siege of Byzantine Constantinople and marches east to face him. Along the way, he abandons a strong position at Ankara only for the Timurid army to vanish. Tamerlane completely evades Bayezid to only to reappear behind the Ottoman army at Ankara. Bayezid marches his exhausted army west to meet the Timurid invaders. Tamerlane diverts the Cubuk Creek and destroys all the wells around Ankara while he awaits his opponent; the Ottomans arrive at Ankara to find deceivingly sufficient fresh water.</a:t>
            </a:r>
            <a:endParaRPr b="0" lang="en-CA" sz="1400" spc="-1" strike="noStrike">
              <a:solidFill>
                <a:srgbClr val="000000"/>
              </a:solidFill>
              <a:uFill>
                <a:solidFill>
                  <a:srgbClr val="ffffff"/>
                </a:solidFill>
              </a:uFill>
              <a:latin typeface="Arial"/>
            </a:endParaRPr>
          </a:p>
        </p:txBody>
      </p:sp>
      <p:sp>
        <p:nvSpPr>
          <p:cNvPr id="82" name="CustomShape 3"/>
          <p:cNvSpPr/>
          <p:nvPr/>
        </p:nvSpPr>
        <p:spPr>
          <a:xfrm>
            <a:off x="2587680" y="3963960"/>
            <a:ext cx="3968280" cy="2119320"/>
          </a:xfrm>
          <a:prstGeom prst="rect">
            <a:avLst/>
          </a:prstGeom>
          <a:noFill/>
          <a:ln w="9360">
            <a:noFill/>
          </a:ln>
        </p:spPr>
        <p:style>
          <a:lnRef idx="0"/>
          <a:fillRef idx="0"/>
          <a:effectRef idx="0"/>
          <a:fontRef idx="minor"/>
        </p:style>
        <p:txBody>
          <a:bodyPr lIns="90000" rIns="90000" tIns="45000" bIns="45000"/>
          <a:p>
            <a:pPr algn="ctr">
              <a:lnSpc>
                <a:spcPct val="100000"/>
              </a:lnSpc>
              <a:spcBef>
                <a:spcPts val="1199"/>
              </a:spcBef>
            </a:pPr>
            <a:r>
              <a:rPr b="1" lang="en-CA" sz="2400" spc="-1" strike="noStrike">
                <a:solidFill>
                  <a:srgbClr val="ffffff"/>
                </a:solidFill>
                <a:uFill>
                  <a:solidFill>
                    <a:srgbClr val="ffffff"/>
                  </a:solidFill>
                </a:uFill>
                <a:latin typeface="Arial"/>
                <a:ea typeface="ＭＳ Ｐゴシック"/>
              </a:rPr>
              <a:t>Stakes</a:t>
            </a:r>
            <a:endParaRPr b="0" lang="en-CA" sz="2400" spc="-1" strike="noStrike">
              <a:solidFill>
                <a:srgbClr val="000000"/>
              </a:solidFill>
              <a:uFill>
                <a:solidFill>
                  <a:srgbClr val="ffffff"/>
                </a:solidFill>
              </a:uFill>
              <a:latin typeface="Arial"/>
            </a:endParaRPr>
          </a:p>
          <a:p>
            <a:pPr algn="just">
              <a:lnSpc>
                <a:spcPct val="100000"/>
              </a:lnSpc>
              <a:spcBef>
                <a:spcPts val="799"/>
              </a:spcBef>
            </a:pPr>
            <a:r>
              <a:rPr b="0" lang="en-CA" sz="1600" spc="-1" strike="noStrike">
                <a:solidFill>
                  <a:srgbClr val="ffffff"/>
                </a:solidFill>
                <a:uFill>
                  <a:solidFill>
                    <a:srgbClr val="ffffff"/>
                  </a:solidFill>
                </a:uFill>
                <a:latin typeface="Arial"/>
                <a:ea typeface="ＭＳ Ｐゴシック"/>
              </a:rPr>
              <a:t>+ A Timurid victory would force the Ottoman Empire to abandon any immediate campaigns against Byzantium.</a:t>
            </a:r>
            <a:endParaRPr b="0" lang="en-CA" sz="1600" spc="-1" strike="noStrike">
              <a:solidFill>
                <a:srgbClr val="000000"/>
              </a:solidFill>
              <a:uFill>
                <a:solidFill>
                  <a:srgbClr val="ffffff"/>
                </a:solidFill>
              </a:uFill>
              <a:latin typeface="Arial"/>
            </a:endParaRPr>
          </a:p>
          <a:p>
            <a:pPr algn="just">
              <a:lnSpc>
                <a:spcPct val="100000"/>
              </a:lnSpc>
              <a:spcBef>
                <a:spcPts val="799"/>
              </a:spcBef>
            </a:pPr>
            <a:r>
              <a:rPr b="0" lang="en-CA" sz="1600" spc="-1" strike="noStrike">
                <a:solidFill>
                  <a:srgbClr val="ffffff"/>
                </a:solidFill>
                <a:uFill>
                  <a:solidFill>
                    <a:srgbClr val="ffffff"/>
                  </a:solidFill>
                </a:uFill>
                <a:latin typeface="Arial"/>
                <a:ea typeface="ＭＳ Ｐゴシック"/>
              </a:rPr>
              <a:t>+ An Ottoman victory would strengthen the Empire as a whole and eliminate the Timurid threat to western lands.</a:t>
            </a:r>
            <a:endParaRPr b="0" lang="en-CA" sz="1600" spc="-1" strike="noStrike">
              <a:solidFill>
                <a:srgbClr val="000000"/>
              </a:solidFill>
              <a:uFill>
                <a:solidFill>
                  <a:srgbClr val="ffffff"/>
                </a:solidFill>
              </a:uFill>
              <a:latin typeface="Arial"/>
            </a:endParaRPr>
          </a:p>
        </p:txBody>
      </p:sp>
      <p:sp>
        <p:nvSpPr>
          <p:cNvPr id="83" name="CustomShape 4"/>
          <p:cNvSpPr/>
          <p:nvPr/>
        </p:nvSpPr>
        <p:spPr>
          <a:xfrm>
            <a:off x="6569640" y="6336000"/>
            <a:ext cx="1998360" cy="454680"/>
          </a:xfrm>
          <a:prstGeom prst="rect">
            <a:avLst/>
          </a:prstGeom>
          <a:noFill/>
          <a:ln w="9360">
            <a:noFill/>
          </a:ln>
        </p:spPr>
        <p:style>
          <a:lnRef idx="0"/>
          <a:fillRef idx="0"/>
          <a:effectRef idx="0"/>
          <a:fontRef idx="minor"/>
        </p:style>
        <p:txBody>
          <a:bodyPr lIns="90000" rIns="90000" tIns="45000" bIns="45000"/>
          <a:p>
            <a:pPr algn="ctr">
              <a:lnSpc>
                <a:spcPct val="100000"/>
              </a:lnSpc>
            </a:pPr>
            <a:r>
              <a:rPr b="0" lang="en-CA" sz="1200" spc="-1" strike="noStrike">
                <a:solidFill>
                  <a:srgbClr val="ffffff"/>
                </a:solidFill>
                <a:uFill>
                  <a:solidFill>
                    <a:srgbClr val="ffffff"/>
                  </a:solidFill>
                </a:uFill>
                <a:latin typeface="Calisto MT"/>
                <a:ea typeface="ＭＳ Ｐゴシック"/>
              </a:rPr>
              <a:t>By Jonathan Webb, 2009</a:t>
            </a:r>
            <a:endParaRPr b="0" lang="en-CA" sz="1200" spc="-1" strike="noStrike">
              <a:solidFill>
                <a:srgbClr val="000000"/>
              </a:solidFill>
              <a:uFill>
                <a:solidFill>
                  <a:srgbClr val="ffffff"/>
                </a:solidFill>
              </a:uFill>
              <a:latin typeface="Arial"/>
            </a:endParaRPr>
          </a:p>
        </p:txBody>
      </p:sp>
      <p:pic>
        <p:nvPicPr>
          <p:cNvPr id="84" name="Picture 9" descr=""/>
          <p:cNvPicPr/>
          <p:nvPr/>
        </p:nvPicPr>
        <p:blipFill>
          <a:blip r:embed="rId3"/>
          <a:stretch/>
        </p:blipFill>
        <p:spPr>
          <a:xfrm>
            <a:off x="450720" y="4116240"/>
            <a:ext cx="2053800" cy="2060280"/>
          </a:xfrm>
          <a:prstGeom prst="rect">
            <a:avLst/>
          </a:prstGeom>
          <a:ln>
            <a:noFill/>
          </a:ln>
        </p:spPr>
      </p:pic>
      <p:pic>
        <p:nvPicPr>
          <p:cNvPr id="85" name="Picture 10" descr=""/>
          <p:cNvPicPr/>
          <p:nvPr/>
        </p:nvPicPr>
        <p:blipFill>
          <a:blip r:embed="rId4"/>
          <a:srcRect l="0" t="0" r="0" b="-116"/>
          <a:stretch/>
        </p:blipFill>
        <p:spPr>
          <a:xfrm>
            <a:off x="6632640" y="4116240"/>
            <a:ext cx="1526760" cy="205560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TextShape 1"/>
          <p:cNvSpPr txBox="1"/>
          <p:nvPr/>
        </p:nvSpPr>
        <p:spPr>
          <a:xfrm>
            <a:off x="304920" y="304920"/>
            <a:ext cx="8229240" cy="1142640"/>
          </a:xfrm>
          <a:prstGeom prst="rect">
            <a:avLst/>
          </a:prstGeom>
          <a:noFill/>
          <a:ln w="9360">
            <a:noFill/>
          </a:ln>
        </p:spPr>
        <p:txBody>
          <a:bodyPr anchor="ctr"/>
          <a:p>
            <a:pPr algn="ctr">
              <a:lnSpc>
                <a:spcPct val="100000"/>
              </a:lnSpc>
            </a:pPr>
            <a:r>
              <a:rPr b="1" lang="en-US" sz="3600" spc="-1" strike="noStrike">
                <a:solidFill>
                  <a:srgbClr val="ffffff"/>
                </a:solidFill>
                <a:uFill>
                  <a:solidFill>
                    <a:srgbClr val="ffffff"/>
                  </a:solidFill>
                </a:uFill>
                <a:latin typeface="Arial"/>
                <a:ea typeface="ＭＳ Ｐゴシック"/>
              </a:rPr>
              <a:t>Ankara, 1402</a:t>
            </a:r>
            <a:br/>
            <a:r>
              <a:rPr b="1" lang="en-US" sz="3200" spc="-1" strike="noStrike">
                <a:solidFill>
                  <a:srgbClr val="ffffff"/>
                </a:solidFill>
                <a:uFill>
                  <a:solidFill>
                    <a:srgbClr val="ffffff"/>
                  </a:solidFill>
                </a:uFill>
                <a:latin typeface="Arial"/>
                <a:ea typeface="ＭＳ Ｐゴシック"/>
              </a:rPr>
              <a:t>Strength</a:t>
            </a:r>
            <a:endParaRPr b="0" lang="en-US" sz="3200" spc="-1" strike="noStrike">
              <a:solidFill>
                <a:srgbClr val="000000"/>
              </a:solidFill>
              <a:uFill>
                <a:solidFill>
                  <a:srgbClr val="ffffff"/>
                </a:solidFill>
              </a:uFill>
              <a:latin typeface="Arial"/>
            </a:endParaRPr>
          </a:p>
        </p:txBody>
      </p:sp>
      <p:sp>
        <p:nvSpPr>
          <p:cNvPr id="87" name="CustomShape 2"/>
          <p:cNvSpPr/>
          <p:nvPr/>
        </p:nvSpPr>
        <p:spPr>
          <a:xfrm>
            <a:off x="301680" y="2128680"/>
            <a:ext cx="2896920" cy="3320280"/>
          </a:xfrm>
          <a:prstGeom prst="rect">
            <a:avLst/>
          </a:prstGeom>
          <a:noFill/>
          <a:ln w="9360">
            <a:noFill/>
          </a:ln>
        </p:spPr>
        <p:style>
          <a:lnRef idx="0"/>
          <a:fillRef idx="0"/>
          <a:effectRef idx="0"/>
          <a:fontRef idx="minor"/>
        </p:style>
        <p:txBody>
          <a:bodyPr lIns="90000" rIns="90000" tIns="45000" bIns="45000"/>
          <a:p>
            <a:pPr marL="216000" indent="-216000">
              <a:lnSpc>
                <a:spcPct val="5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Timurids</a:t>
            </a: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marL="216000" indent="-216000">
              <a:lnSpc>
                <a:spcPct val="5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Well</a:t>
            </a:r>
            <a:endParaRPr b="0" lang="en-CA" sz="2400" spc="-1" strike="noStrike">
              <a:solidFill>
                <a:srgbClr val="000000"/>
              </a:solidFill>
              <a:uFill>
                <a:solidFill>
                  <a:srgbClr val="ffffff"/>
                </a:solidFill>
              </a:uFill>
              <a:latin typeface="Arial"/>
            </a:endParaRPr>
          </a:p>
          <a:p>
            <a:pPr>
              <a:lnSpc>
                <a:spcPct val="100000"/>
              </a:lnSpc>
              <a:spcBef>
                <a:spcPts val="1199"/>
              </a:spcBef>
            </a:pPr>
            <a:endParaRPr b="0" lang="en-CA" sz="2400" spc="-1" strike="noStrike">
              <a:solidFill>
                <a:srgbClr val="000000"/>
              </a:solidFill>
              <a:uFill>
                <a:solidFill>
                  <a:srgbClr val="ffffff"/>
                </a:solidFill>
              </a:uFill>
              <a:latin typeface="Arial"/>
            </a:endParaRPr>
          </a:p>
        </p:txBody>
      </p:sp>
      <p:sp>
        <p:nvSpPr>
          <p:cNvPr id="88" name="CustomShape 3"/>
          <p:cNvSpPr/>
          <p:nvPr/>
        </p:nvSpPr>
        <p:spPr>
          <a:xfrm>
            <a:off x="5292720" y="2133720"/>
            <a:ext cx="3400200" cy="3655440"/>
          </a:xfrm>
          <a:prstGeom prst="rect">
            <a:avLst/>
          </a:prstGeom>
          <a:noFill/>
          <a:ln w="9360">
            <a:noFill/>
          </a:ln>
        </p:spPr>
        <p:style>
          <a:lnRef idx="0"/>
          <a:fillRef idx="0"/>
          <a:effectRef idx="0"/>
          <a:fontRef idx="minor"/>
        </p:style>
        <p:txBody>
          <a:bodyPr lIns="90000" rIns="90000" tIns="45000" bIns="45000"/>
          <a:p>
            <a:pPr marL="216000" indent="-216000">
              <a:lnSpc>
                <a:spcPct val="5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Ottomans</a:t>
            </a: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a:lnSpc>
                <a:spcPct val="50000"/>
              </a:lnSpc>
              <a:spcBef>
                <a:spcPts val="1199"/>
              </a:spcBef>
            </a:pPr>
            <a:endParaRPr b="0" lang="en-CA" sz="2400" spc="-1" strike="noStrike">
              <a:solidFill>
                <a:srgbClr val="000000"/>
              </a:solidFill>
              <a:uFill>
                <a:solidFill>
                  <a:srgbClr val="ffffff"/>
                </a:solidFill>
              </a:uFill>
              <a:latin typeface="Arial"/>
            </a:endParaRPr>
          </a:p>
          <a:p>
            <a:pPr marL="216000" indent="-216000">
              <a:lnSpc>
                <a:spcPct val="5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Exhausted</a:t>
            </a:r>
            <a:endParaRPr b="0" lang="en-CA" sz="2400" spc="-1" strike="noStrike">
              <a:solidFill>
                <a:srgbClr val="000000"/>
              </a:solidFill>
              <a:uFill>
                <a:solidFill>
                  <a:srgbClr val="ffffff"/>
                </a:solidFill>
              </a:uFill>
              <a:latin typeface="Arial"/>
            </a:endParaRPr>
          </a:p>
          <a:p>
            <a:pPr marL="216000" indent="-216000">
              <a:lnSpc>
                <a:spcPct val="5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Dehydrated</a:t>
            </a:r>
            <a:endParaRPr b="0" lang="en-CA" sz="2400" spc="-1" strike="noStrike">
              <a:solidFill>
                <a:srgbClr val="000000"/>
              </a:solidFill>
              <a:uFill>
                <a:solidFill>
                  <a:srgbClr val="ffffff"/>
                </a:solidFill>
              </a:uFill>
              <a:latin typeface="Arial"/>
            </a:endParaRPr>
          </a:p>
          <a:p>
            <a:pPr>
              <a:lnSpc>
                <a:spcPct val="100000"/>
              </a:lnSpc>
              <a:spcBef>
                <a:spcPts val="1199"/>
              </a:spcBef>
            </a:pPr>
            <a:endParaRPr b="0" lang="en-CA" sz="2400" spc="-1" strike="noStrike">
              <a:solidFill>
                <a:srgbClr val="000000"/>
              </a:solidFill>
              <a:uFill>
                <a:solidFill>
                  <a:srgbClr val="ffffff"/>
                </a:solidFill>
              </a:uFill>
              <a:latin typeface="Arial"/>
            </a:endParaRPr>
          </a:p>
        </p:txBody>
      </p:sp>
      <p:sp>
        <p:nvSpPr>
          <p:cNvPr id="89" name="CustomShape 4"/>
          <p:cNvSpPr/>
          <p:nvPr/>
        </p:nvSpPr>
        <p:spPr>
          <a:xfrm>
            <a:off x="304920" y="2714760"/>
            <a:ext cx="1890360" cy="456120"/>
          </a:xfrm>
          <a:prstGeom prst="rect">
            <a:avLst/>
          </a:prstGeom>
          <a:noFill/>
          <a:ln w="9360">
            <a:noFill/>
          </a:ln>
        </p:spPr>
        <p:style>
          <a:lnRef idx="0"/>
          <a:fillRef idx="0"/>
          <a:effectRef idx="0"/>
          <a:fontRef idx="minor"/>
        </p:style>
        <p:txBody>
          <a:bodyPr lIns="90000" rIns="90000" tIns="45000" bIns="45000"/>
          <a:p>
            <a:pPr marL="216000" indent="-216000">
              <a:lnSpc>
                <a:spcPct val="10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Tamerlane</a:t>
            </a:r>
            <a:endParaRPr b="0" lang="en-CA" sz="2400" spc="-1" strike="noStrike">
              <a:solidFill>
                <a:srgbClr val="000000"/>
              </a:solidFill>
              <a:uFill>
                <a:solidFill>
                  <a:srgbClr val="ffffff"/>
                </a:solidFill>
              </a:uFill>
              <a:latin typeface="Arial"/>
            </a:endParaRPr>
          </a:p>
        </p:txBody>
      </p:sp>
      <p:sp>
        <p:nvSpPr>
          <p:cNvPr id="90" name="CustomShape 5"/>
          <p:cNvSpPr/>
          <p:nvPr/>
        </p:nvSpPr>
        <p:spPr>
          <a:xfrm>
            <a:off x="304920" y="3444840"/>
            <a:ext cx="2408040" cy="456120"/>
          </a:xfrm>
          <a:prstGeom prst="rect">
            <a:avLst/>
          </a:prstGeom>
          <a:noFill/>
          <a:ln w="9360">
            <a:noFill/>
          </a:ln>
        </p:spPr>
        <p:style>
          <a:lnRef idx="0"/>
          <a:fillRef idx="0"/>
          <a:effectRef idx="0"/>
          <a:fontRef idx="minor"/>
        </p:style>
        <p:txBody>
          <a:bodyPr lIns="90000" rIns="90000" tIns="45000" bIns="45000"/>
          <a:p>
            <a:pPr marL="216000" indent="-216000">
              <a:lnSpc>
                <a:spcPct val="10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80,000</a:t>
            </a:r>
            <a:endParaRPr b="0" lang="en-CA" sz="2400" spc="-1" strike="noStrike">
              <a:solidFill>
                <a:srgbClr val="000000"/>
              </a:solidFill>
              <a:uFill>
                <a:solidFill>
                  <a:srgbClr val="ffffff"/>
                </a:solidFill>
              </a:uFill>
              <a:latin typeface="Arial"/>
            </a:endParaRPr>
          </a:p>
        </p:txBody>
      </p:sp>
      <p:sp>
        <p:nvSpPr>
          <p:cNvPr id="91" name="CustomShape 6"/>
          <p:cNvSpPr/>
          <p:nvPr/>
        </p:nvSpPr>
        <p:spPr>
          <a:xfrm>
            <a:off x="5259240" y="3443400"/>
            <a:ext cx="2437920" cy="456120"/>
          </a:xfrm>
          <a:prstGeom prst="rect">
            <a:avLst/>
          </a:prstGeom>
          <a:noFill/>
          <a:ln w="9360">
            <a:noFill/>
          </a:ln>
        </p:spPr>
        <p:style>
          <a:lnRef idx="0"/>
          <a:fillRef idx="0"/>
          <a:effectRef idx="0"/>
          <a:fontRef idx="minor"/>
        </p:style>
        <p:txBody>
          <a:bodyPr lIns="90000" rIns="90000" tIns="45000" bIns="45000"/>
          <a:p>
            <a:pPr marL="216000" indent="-216000">
              <a:lnSpc>
                <a:spcPct val="10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100,000</a:t>
            </a:r>
            <a:endParaRPr b="0" lang="en-CA" sz="2400" spc="-1" strike="noStrike">
              <a:solidFill>
                <a:srgbClr val="000000"/>
              </a:solidFill>
              <a:uFill>
                <a:solidFill>
                  <a:srgbClr val="ffffff"/>
                </a:solidFill>
              </a:uFill>
              <a:latin typeface="Arial"/>
            </a:endParaRPr>
          </a:p>
        </p:txBody>
      </p:sp>
      <p:sp>
        <p:nvSpPr>
          <p:cNvPr id="92" name="CustomShape 7"/>
          <p:cNvSpPr/>
          <p:nvPr/>
        </p:nvSpPr>
        <p:spPr>
          <a:xfrm>
            <a:off x="5292720" y="2743200"/>
            <a:ext cx="1800000" cy="456120"/>
          </a:xfrm>
          <a:prstGeom prst="rect">
            <a:avLst/>
          </a:prstGeom>
          <a:noFill/>
          <a:ln w="9360">
            <a:noFill/>
          </a:ln>
        </p:spPr>
        <p:style>
          <a:lnRef idx="0"/>
          <a:fillRef idx="0"/>
          <a:effectRef idx="0"/>
          <a:fontRef idx="minor"/>
        </p:style>
        <p:txBody>
          <a:bodyPr lIns="90000" rIns="90000" tIns="45000" bIns="45000"/>
          <a:p>
            <a:pPr marL="216000" indent="-216000">
              <a:lnSpc>
                <a:spcPct val="10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Bayezid I</a:t>
            </a:r>
            <a:endParaRPr b="0" lang="en-CA" sz="2400" spc="-1" strike="noStrike">
              <a:solidFill>
                <a:srgbClr val="000000"/>
              </a:solidFill>
              <a:uFill>
                <a:solidFill>
                  <a:srgbClr val="ffffff"/>
                </a:solidFill>
              </a:uFill>
              <a:latin typeface="Arial"/>
            </a:endParaRPr>
          </a:p>
        </p:txBody>
      </p:sp>
      <p:sp>
        <p:nvSpPr>
          <p:cNvPr id="93" name="CustomShape 8"/>
          <p:cNvSpPr/>
          <p:nvPr/>
        </p:nvSpPr>
        <p:spPr>
          <a:xfrm>
            <a:off x="7145280" y="6583320"/>
            <a:ext cx="1998360" cy="454680"/>
          </a:xfrm>
          <a:prstGeom prst="rect">
            <a:avLst/>
          </a:prstGeom>
          <a:noFill/>
          <a:ln w="9360">
            <a:noFill/>
          </a:ln>
        </p:spPr>
        <p:style>
          <a:lnRef idx="0"/>
          <a:fillRef idx="0"/>
          <a:effectRef idx="0"/>
          <a:fontRef idx="minor"/>
        </p:style>
        <p:txBody>
          <a:bodyPr lIns="90000" rIns="90000" tIns="45000" bIns="45000"/>
          <a:p>
            <a:pPr algn="ctr">
              <a:lnSpc>
                <a:spcPct val="100000"/>
              </a:lnSpc>
            </a:pPr>
            <a:r>
              <a:rPr b="0" lang="en-CA" sz="1200" spc="-1" strike="noStrike">
                <a:solidFill>
                  <a:srgbClr val="ffffff"/>
                </a:solidFill>
                <a:uFill>
                  <a:solidFill>
                    <a:srgbClr val="ffffff"/>
                  </a:solidFill>
                </a:uFill>
                <a:latin typeface="Calisto MT"/>
                <a:ea typeface="ＭＳ Ｐゴシック"/>
              </a:rPr>
              <a:t>By Jonathan Webb, 2009</a:t>
            </a:r>
            <a:endParaRPr b="0" lang="en-CA" sz="1200" spc="-1" strike="noStrike">
              <a:solidFill>
                <a:srgbClr val="000000"/>
              </a:solidFill>
              <a:uFill>
                <a:solidFill>
                  <a:srgbClr val="ffffff"/>
                </a:solidFill>
              </a:uFill>
              <a:latin typeface="Arial"/>
            </a:endParaRPr>
          </a:p>
        </p:txBody>
      </p:sp>
      <p:pic>
        <p:nvPicPr>
          <p:cNvPr id="94" name="Picture 11" descr=""/>
          <p:cNvPicPr/>
          <p:nvPr/>
        </p:nvPicPr>
        <p:blipFill>
          <a:blip r:embed="rId1"/>
          <a:stretch/>
        </p:blipFill>
        <p:spPr>
          <a:xfrm>
            <a:off x="885960" y="395280"/>
            <a:ext cx="1001520" cy="1001520"/>
          </a:xfrm>
          <a:prstGeom prst="rect">
            <a:avLst/>
          </a:prstGeom>
          <a:ln>
            <a:noFill/>
          </a:ln>
        </p:spPr>
      </p:pic>
      <p:pic>
        <p:nvPicPr>
          <p:cNvPr id="95" name="Picture 12" descr=""/>
          <p:cNvPicPr/>
          <p:nvPr/>
        </p:nvPicPr>
        <p:blipFill>
          <a:blip r:embed="rId2"/>
          <a:stretch/>
        </p:blipFill>
        <p:spPr>
          <a:xfrm>
            <a:off x="7221600" y="395280"/>
            <a:ext cx="1001520" cy="1001520"/>
          </a:xfrm>
          <a:prstGeom prst="rect">
            <a:avLst/>
          </a:prstGeom>
          <a:ln>
            <a:noFill/>
          </a:ln>
        </p:spPr>
      </p:pic>
      <p:pic>
        <p:nvPicPr>
          <p:cNvPr id="96" name="Picture 20" descr=""/>
          <p:cNvPicPr/>
          <p:nvPr/>
        </p:nvPicPr>
        <p:blipFill>
          <a:blip r:embed="rId3"/>
          <a:stretch/>
        </p:blipFill>
        <p:spPr>
          <a:xfrm>
            <a:off x="5183280" y="1978200"/>
            <a:ext cx="3652560" cy="3663720"/>
          </a:xfrm>
          <a:prstGeom prst="rect">
            <a:avLst/>
          </a:prstGeom>
          <a:ln>
            <a:noFill/>
          </a:ln>
        </p:spPr>
      </p:pic>
      <p:pic>
        <p:nvPicPr>
          <p:cNvPr id="97" name="Picture 22" descr=""/>
          <p:cNvPicPr/>
          <p:nvPr/>
        </p:nvPicPr>
        <p:blipFill>
          <a:blip r:embed="rId4"/>
          <a:srcRect l="0" t="0" r="67" b="30"/>
          <a:stretch/>
        </p:blipFill>
        <p:spPr>
          <a:xfrm>
            <a:off x="5183280" y="1978200"/>
            <a:ext cx="3025440" cy="4503240"/>
          </a:xfrm>
          <a:prstGeom prst="rect">
            <a:avLst/>
          </a:prstGeom>
          <a:ln>
            <a:noFill/>
          </a:ln>
        </p:spPr>
      </p:pic>
      <p:sp>
        <p:nvSpPr>
          <p:cNvPr id="98" name="CustomShape 9"/>
          <p:cNvSpPr/>
          <p:nvPr/>
        </p:nvSpPr>
        <p:spPr>
          <a:xfrm>
            <a:off x="297000" y="3809880"/>
            <a:ext cx="2663640" cy="821160"/>
          </a:xfrm>
          <a:prstGeom prst="rect">
            <a:avLst/>
          </a:prstGeom>
          <a:noFill/>
          <a:ln w="9360">
            <a:noFill/>
          </a:ln>
        </p:spPr>
        <p:style>
          <a:lnRef idx="0"/>
          <a:fillRef idx="0"/>
          <a:effectRef idx="0"/>
          <a:fontRef idx="minor"/>
        </p:style>
        <p:txBody>
          <a:bodyPr lIns="90000" rIns="90000" tIns="45000" bIns="45000"/>
          <a:p>
            <a:pPr marL="216000" indent="-216000">
              <a:lnSpc>
                <a:spcPct val="100000"/>
              </a:lnSpc>
              <a:spcBef>
                <a:spcPts val="1199"/>
              </a:spcBef>
              <a:buClr>
                <a:srgbClr val="ffffff"/>
              </a:buClr>
              <a:buFont typeface="Wingdings" charset="2"/>
              <a:buChar char=""/>
            </a:pPr>
            <a:r>
              <a:rPr b="0" lang="en-CA" sz="2400" spc="-1" strike="noStrike">
                <a:solidFill>
                  <a:srgbClr val="ffffff"/>
                </a:solidFill>
                <a:uFill>
                  <a:solidFill>
                    <a:srgbClr val="ffffff"/>
                  </a:solidFill>
                </a:uFill>
                <a:latin typeface="Arial"/>
                <a:ea typeface="ＭＳ Ｐゴシック"/>
              </a:rPr>
              <a:t>32 war elephants</a:t>
            </a:r>
            <a:endParaRPr b="0" lang="en-CA" sz="2400" spc="-1" strike="noStrike">
              <a:solidFill>
                <a:srgbClr val="000000"/>
              </a:solidFill>
              <a:uFill>
                <a:solidFill>
                  <a:srgbClr val="ffffff"/>
                </a:solidFill>
              </a:uFill>
              <a:latin typeface="Arial"/>
            </a:endParaRPr>
          </a:p>
        </p:txBody>
      </p:sp>
      <p:pic>
        <p:nvPicPr>
          <p:cNvPr id="99" name="Picture 19" descr=""/>
          <p:cNvPicPr/>
          <p:nvPr/>
        </p:nvPicPr>
        <p:blipFill>
          <a:blip r:embed="rId5"/>
          <a:srcRect l="0" t="0" r="0" b="-119"/>
          <a:stretch/>
        </p:blipFill>
        <p:spPr>
          <a:xfrm>
            <a:off x="297000" y="1978200"/>
            <a:ext cx="2974680" cy="4274640"/>
          </a:xfrm>
          <a:prstGeom prst="rect">
            <a:avLst/>
          </a:prstGeom>
          <a:ln>
            <a:noFill/>
          </a:ln>
        </p:spPr>
      </p:pic>
      <p:pic>
        <p:nvPicPr>
          <p:cNvPr id="100" name="Picture 24" descr=""/>
          <p:cNvPicPr/>
          <p:nvPr/>
        </p:nvPicPr>
        <p:blipFill>
          <a:blip r:embed="rId6"/>
          <a:srcRect l="0" t="0" r="0" b="-24"/>
          <a:stretch/>
        </p:blipFill>
        <p:spPr>
          <a:xfrm>
            <a:off x="297000" y="1978200"/>
            <a:ext cx="3412800" cy="4198680"/>
          </a:xfrm>
          <a:prstGeom prst="rect">
            <a:avLst/>
          </a:prstGeom>
          <a:ln>
            <a:noFill/>
          </a:ln>
        </p:spPr>
      </p:pic>
      <p:pic>
        <p:nvPicPr>
          <p:cNvPr id="101" name="Picture 27" descr=""/>
          <p:cNvPicPr/>
          <p:nvPr/>
        </p:nvPicPr>
        <p:blipFill>
          <a:blip r:embed="rId7"/>
          <a:srcRect l="0" t="0" r="101" b="-192"/>
          <a:stretch/>
        </p:blipFill>
        <p:spPr>
          <a:xfrm>
            <a:off x="4032000" y="1515240"/>
            <a:ext cx="2829960" cy="2156760"/>
          </a:xfrm>
          <a:prstGeom prst="rect">
            <a:avLst/>
          </a:prstGeom>
          <a:ln>
            <a:noFill/>
          </a:ln>
        </p:spPr>
      </p:pic>
    </p:spTree>
  </p:cSld>
  <p:transition spd="slow">
    <p:fade/>
  </p:transition>
  <p:timing>
    <p:tnLst>
      <p:par>
        <p:cTn id="3" dur="indefinite" restart="never" nodeType="tmRoot">
          <p:childTnLst>
            <p:seq>
              <p:cTn id="4" restart="whenNotActive" nodeType="interactiveSeq" fill="hold">
                <p:childTnLst>
                  <p:par>
                    <p:cTn id="5" fill="hold">
                      <p:stCondLst/>
                      <p:childTnLst>
                        <p:par>
                          <p:cTn id="6" fill="hold">
                            <p:stCondLst>
                              <p:cond delay="0"/>
                            </p:stCondLst>
                            <p:childTnLst>
                              <p:par>
                                <p:cTn id="7" nodeType="clickEffect" fill="hold" presetClass="entr" presetID="54">
                                  <p:stCondLst>
                                    <p:cond delay="0"/>
                                  </p:stCondLst>
                                  <p:childTnLst>
                                    <p:set>
                                      <p:cBhvr>
                                        <p:cTn id="8" dur="1" fill="hold">
                                          <p:stCondLst>
                                            <p:cond delay="0"/>
                                          </p:stCondLst>
                                        </p:cTn>
                                        <p:tgtEl>
                                          <p:spTgt spid="97"/>
                                        </p:tgtEl>
                                        <p:attrNameLst>
                                          <p:attrName>style.visibility</p:attrName>
                                        </p:attrNameLst>
                                      </p:cBhvr>
                                      <p:to>
                                        <p:strVal val="visible"/>
                                      </p:to>
                                    </p:set>
                                    <p:anim calcmode="lin" valueType="num">
                                      <p:cBhvr additive="repl">
                                        <p:cTn id="9" dur="1000" fill="hold"/>
                                        <p:tgtEl>
                                          <p:spTgt spid="97"/>
                                        </p:tgtEl>
                                        <p:attrNameLst>
                                          <p:attrName/>
                                        </p:attrNameLst>
                                      </p:cBhvr>
                                      <p:tavLst>
                                        <p:tav tm="0">
                                          <p:val>
                                            <p:strVal val="#ppt_w*0.05"/>
                                          </p:val>
                                        </p:tav>
                                        <p:tav tm="100000">
                                          <p:val>
                                            <p:strVal val="#ppt_w"/>
                                          </p:val>
                                        </p:tav>
                                      </p:tavLst>
                                    </p:anim>
                                    <p:anim calcmode="lin" valueType="num">
                                      <p:cBhvr additive="repl">
                                        <p:cTn id="10" dur="1000" fill="hold"/>
                                        <p:tgtEl>
                                          <p:spTgt spid="97"/>
                                        </p:tgtEl>
                                        <p:attrNameLst>
                                          <p:attrName/>
                                        </p:attrNameLst>
                                      </p:cBhvr>
                                      <p:tavLst>
                                        <p:tav tm="0">
                                          <p:val>
                                            <p:strVal val="#ppt_h"/>
                                          </p:val>
                                        </p:tav>
                                        <p:tav tm="100000">
                                          <p:val>
                                            <p:strVal val="#ppt_h"/>
                                          </p:val>
                                        </p:tav>
                                      </p:tavLst>
                                    </p:anim>
                                    <p:anim calcmode="lin" valueType="num">
                                      <p:cBhvr additive="repl">
                                        <p:cTn id="11" dur="1000" fill="hold"/>
                                        <p:tgtEl>
                                          <p:spTgt spid="97"/>
                                        </p:tgtEl>
                                        <p:attrNameLst>
                                          <p:attrName>ppt_x</p:attrName>
                                        </p:attrNameLst>
                                      </p:cBhvr>
                                      <p:tavLst>
                                        <p:tav tm="0">
                                          <p:val>
                                            <p:strVal val="#ppt_x-.2"/>
                                          </p:val>
                                        </p:tav>
                                        <p:tav tm="100000">
                                          <p:val>
                                            <p:strVal val="#ppt_x"/>
                                          </p:val>
                                        </p:tav>
                                      </p:tavLst>
                                    </p:anim>
                                    <p:anim calcmode="lin" valueType="num">
                                      <p:cBhvr additive="repl">
                                        <p:cTn id="12" dur="1000" fill="hold"/>
                                        <p:tgtEl>
                                          <p:spTgt spid="97"/>
                                        </p:tgtEl>
                                        <p:attrNameLst>
                                          <p:attrName>ppt_y</p:attrName>
                                        </p:attrNameLst>
                                      </p:cBhvr>
                                      <p:tavLst>
                                        <p:tav tm="0">
                                          <p:val>
                                            <p:strVal val="#ppt_y"/>
                                          </p:val>
                                        </p:tav>
                                        <p:tav tm="100000">
                                          <p:val>
                                            <p:strVal val="#ppt_y"/>
                                          </p:val>
                                        </p:tav>
                                      </p:tavLst>
                                    </p:anim>
                                    <p:animEffect filter="fade" transition="in">
                                      <p:cBhvr additive="repl">
                                        <p:cTn id="13" dur="1000"/>
                                        <p:tgtEl>
                                          <p:spTgt spid="97"/>
                                        </p:tgtEl>
                                      </p:cBhvr>
                                    </p:animEffect>
                                  </p:childTnLst>
                                </p:cTn>
                              </p:par>
                            </p:childTnLst>
                          </p:cTn>
                        </p:par>
                        <p:par>
                          <p:cTn id="14" fill="hold">
                            <p:stCondLst>
                              <p:cond delay="1000"/>
                            </p:stCondLst>
                            <p:childTnLst>
                              <p:par>
                                <p:cTn id="15" nodeType="afterEffect" fill="hold" presetClass="exit" presetID="54">
                                  <p:stCondLst>
                                    <p:cond delay="3000"/>
                                  </p:stCondLst>
                                  <p:childTnLst>
                                    <p:anim calcmode="lin" valueType="num">
                                      <p:cBhvr additive="repl">
                                        <p:cTn id="16" dur="1000"/>
                                        <p:tgtEl>
                                          <p:spTgt spid="97"/>
                                        </p:tgtEl>
                                        <p:attrNameLst>
                                          <p:attrName/>
                                        </p:attrNameLst>
                                      </p:cBhvr>
                                      <p:tavLst>
                                        <p:tav tm="0">
                                          <p:val>
                                            <p:strVal val="#ppt_w"/>
                                          </p:val>
                                        </p:tav>
                                        <p:tav tm="100000">
                                          <p:val>
                                            <p:strVal val="#ppt_w*0.05"/>
                                          </p:val>
                                        </p:tav>
                                      </p:tavLst>
                                    </p:anim>
                                    <p:anim calcmode="lin" valueType="num">
                                      <p:cBhvr additive="repl">
                                        <p:cTn id="17" dur="1000"/>
                                        <p:tgtEl>
                                          <p:spTgt spid="97"/>
                                        </p:tgtEl>
                                        <p:attrNameLst>
                                          <p:attrName/>
                                        </p:attrNameLst>
                                      </p:cBhvr>
                                      <p:tavLst>
                                        <p:tav tm="0">
                                          <p:val>
                                            <p:strVal val="#ppt_h"/>
                                          </p:val>
                                        </p:tav>
                                        <p:tav tm="100000">
                                          <p:val>
                                            <p:strVal val="#ppt_h"/>
                                          </p:val>
                                        </p:tav>
                                      </p:tavLst>
                                    </p:anim>
                                    <p:anim calcmode="lin" valueType="num">
                                      <p:cBhvr additive="repl">
                                        <p:cTn id="18" dur="1000"/>
                                        <p:tgtEl>
                                          <p:spTgt spid="97"/>
                                        </p:tgtEl>
                                        <p:attrNameLst>
                                          <p:attrName>ppt_x</p:attrName>
                                        </p:attrNameLst>
                                      </p:cBhvr>
                                      <p:tavLst>
                                        <p:tav tm="0">
                                          <p:val>
                                            <p:strVal val="#ppt_x"/>
                                          </p:val>
                                        </p:tav>
                                        <p:tav tm="100000">
                                          <p:val>
                                            <p:strVal val="#ppt_x-.2"/>
                                          </p:val>
                                        </p:tav>
                                      </p:tavLst>
                                    </p:anim>
                                    <p:anim calcmode="lin" valueType="num">
                                      <p:cBhvr additive="repl">
                                        <p:cTn id="19" dur="1000"/>
                                        <p:tgtEl>
                                          <p:spTgt spid="97"/>
                                        </p:tgtEl>
                                        <p:attrNameLst>
                                          <p:attrName>ppt_y</p:attrName>
                                        </p:attrNameLst>
                                      </p:cBhvr>
                                      <p:tavLst>
                                        <p:tav tm="0">
                                          <p:val>
                                            <p:strVal val="#ppt_y"/>
                                          </p:val>
                                        </p:tav>
                                        <p:tav tm="100000">
                                          <p:val>
                                            <p:strVal val="#ppt_y"/>
                                          </p:val>
                                        </p:tav>
                                      </p:tavLst>
                                    </p:anim>
                                    <p:animEffect filter="fade" transition="in">
                                      <p:cBhvr additive="repl">
                                        <p:cTn id="20" dur="1000"/>
                                        <p:tgtEl>
                                          <p:spTgt spid="97"/>
                                        </p:tgtEl>
                                      </p:cBhvr>
                                    </p:animEffect>
                                    <p:set>
                                      <p:cBhvr>
                                        <p:cTn id="21" dur="1" fill="hold">
                                          <p:stCondLst>
                                            <p:cond delay="999"/>
                                          </p:stCondLst>
                                        </p:cTn>
                                        <p:tgtEl>
                                          <p:spTgt spid="97"/>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22" restart="whenNotActive" nodeType="interactiveSeq" fill="hold">
                <p:childTnLst>
                  <p:par>
                    <p:cTn id="23" fill="hold">
                      <p:stCondLst/>
                      <p:childTnLst>
                        <p:par>
                          <p:cTn id="24" fill="hold">
                            <p:stCondLst>
                              <p:cond delay="0"/>
                            </p:stCondLst>
                            <p:childTnLst>
                              <p:par>
                                <p:cTn id="25" nodeType="clickEffect" fill="hold" presetClass="entr" presetID="54">
                                  <p:stCondLst>
                                    <p:cond delay="0"/>
                                  </p:stCondLst>
                                  <p:childTnLst>
                                    <p:set>
                                      <p:cBhvr>
                                        <p:cTn id="26" dur="1" fill="hold">
                                          <p:stCondLst>
                                            <p:cond delay="0"/>
                                          </p:stCondLst>
                                        </p:cTn>
                                        <p:tgtEl>
                                          <p:spTgt spid="100"/>
                                        </p:tgtEl>
                                        <p:attrNameLst>
                                          <p:attrName>style.visibility</p:attrName>
                                        </p:attrNameLst>
                                      </p:cBhvr>
                                      <p:to>
                                        <p:strVal val="visible"/>
                                      </p:to>
                                    </p:set>
                                    <p:anim calcmode="lin" valueType="num">
                                      <p:cBhvr additive="repl">
                                        <p:cTn id="27" dur="1000" fill="hold"/>
                                        <p:tgtEl>
                                          <p:spTgt spid="100"/>
                                        </p:tgtEl>
                                        <p:attrNameLst>
                                          <p:attrName/>
                                        </p:attrNameLst>
                                      </p:cBhvr>
                                      <p:tavLst>
                                        <p:tav tm="0">
                                          <p:val>
                                            <p:strVal val="#ppt_w*0.05"/>
                                          </p:val>
                                        </p:tav>
                                        <p:tav tm="100000">
                                          <p:val>
                                            <p:strVal val="#ppt_w"/>
                                          </p:val>
                                        </p:tav>
                                      </p:tavLst>
                                    </p:anim>
                                    <p:anim calcmode="lin" valueType="num">
                                      <p:cBhvr additive="repl">
                                        <p:cTn id="28" dur="1000" fill="hold"/>
                                        <p:tgtEl>
                                          <p:spTgt spid="100"/>
                                        </p:tgtEl>
                                        <p:attrNameLst>
                                          <p:attrName/>
                                        </p:attrNameLst>
                                      </p:cBhvr>
                                      <p:tavLst>
                                        <p:tav tm="0">
                                          <p:val>
                                            <p:strVal val="#ppt_h"/>
                                          </p:val>
                                        </p:tav>
                                        <p:tav tm="100000">
                                          <p:val>
                                            <p:strVal val="#ppt_h"/>
                                          </p:val>
                                        </p:tav>
                                      </p:tavLst>
                                    </p:anim>
                                    <p:anim calcmode="lin" valueType="num">
                                      <p:cBhvr additive="repl">
                                        <p:cTn id="29" dur="1000" fill="hold"/>
                                        <p:tgtEl>
                                          <p:spTgt spid="100"/>
                                        </p:tgtEl>
                                        <p:attrNameLst>
                                          <p:attrName>ppt_x</p:attrName>
                                        </p:attrNameLst>
                                      </p:cBhvr>
                                      <p:tavLst>
                                        <p:tav tm="0">
                                          <p:val>
                                            <p:strVal val="#ppt_x-.2"/>
                                          </p:val>
                                        </p:tav>
                                        <p:tav tm="100000">
                                          <p:val>
                                            <p:strVal val="#ppt_x"/>
                                          </p:val>
                                        </p:tav>
                                      </p:tavLst>
                                    </p:anim>
                                    <p:anim calcmode="lin" valueType="num">
                                      <p:cBhvr additive="repl">
                                        <p:cTn id="30" dur="1000" fill="hold"/>
                                        <p:tgtEl>
                                          <p:spTgt spid="100"/>
                                        </p:tgtEl>
                                        <p:attrNameLst>
                                          <p:attrName>ppt_y</p:attrName>
                                        </p:attrNameLst>
                                      </p:cBhvr>
                                      <p:tavLst>
                                        <p:tav tm="0">
                                          <p:val>
                                            <p:strVal val="#ppt_y"/>
                                          </p:val>
                                        </p:tav>
                                        <p:tav tm="100000">
                                          <p:val>
                                            <p:strVal val="#ppt_y"/>
                                          </p:val>
                                        </p:tav>
                                      </p:tavLst>
                                    </p:anim>
                                    <p:animEffect filter="fade" transition="in">
                                      <p:cBhvr additive="repl">
                                        <p:cTn id="31" dur="1000"/>
                                        <p:tgtEl>
                                          <p:spTgt spid="100"/>
                                        </p:tgtEl>
                                      </p:cBhvr>
                                    </p:animEffect>
                                  </p:childTnLst>
                                </p:cTn>
                              </p:par>
                            </p:childTnLst>
                          </p:cTn>
                        </p:par>
                        <p:par>
                          <p:cTn id="32" fill="hold">
                            <p:stCondLst>
                              <p:cond delay="1000"/>
                            </p:stCondLst>
                            <p:childTnLst>
                              <p:par>
                                <p:cTn id="33" nodeType="afterEffect" fill="hold" presetClass="exit" presetID="54">
                                  <p:stCondLst>
                                    <p:cond delay="3000"/>
                                  </p:stCondLst>
                                  <p:childTnLst>
                                    <p:anim calcmode="lin" valueType="num">
                                      <p:cBhvr additive="repl">
                                        <p:cTn id="34" dur="1000"/>
                                        <p:tgtEl>
                                          <p:spTgt spid="100"/>
                                        </p:tgtEl>
                                        <p:attrNameLst>
                                          <p:attrName/>
                                        </p:attrNameLst>
                                      </p:cBhvr>
                                      <p:tavLst>
                                        <p:tav tm="0">
                                          <p:val>
                                            <p:strVal val="#ppt_w"/>
                                          </p:val>
                                        </p:tav>
                                        <p:tav tm="100000">
                                          <p:val>
                                            <p:strVal val="#ppt_w*0.05"/>
                                          </p:val>
                                        </p:tav>
                                      </p:tavLst>
                                    </p:anim>
                                    <p:anim calcmode="lin" valueType="num">
                                      <p:cBhvr additive="repl">
                                        <p:cTn id="35" dur="1000"/>
                                        <p:tgtEl>
                                          <p:spTgt spid="100"/>
                                        </p:tgtEl>
                                        <p:attrNameLst>
                                          <p:attrName/>
                                        </p:attrNameLst>
                                      </p:cBhvr>
                                      <p:tavLst>
                                        <p:tav tm="0">
                                          <p:val>
                                            <p:strVal val="#ppt_h"/>
                                          </p:val>
                                        </p:tav>
                                        <p:tav tm="100000">
                                          <p:val>
                                            <p:strVal val="#ppt_h"/>
                                          </p:val>
                                        </p:tav>
                                      </p:tavLst>
                                    </p:anim>
                                    <p:anim calcmode="lin" valueType="num">
                                      <p:cBhvr additive="repl">
                                        <p:cTn id="36" dur="1000"/>
                                        <p:tgtEl>
                                          <p:spTgt spid="100"/>
                                        </p:tgtEl>
                                        <p:attrNameLst>
                                          <p:attrName>ppt_x</p:attrName>
                                        </p:attrNameLst>
                                      </p:cBhvr>
                                      <p:tavLst>
                                        <p:tav tm="0">
                                          <p:val>
                                            <p:strVal val="#ppt_x"/>
                                          </p:val>
                                        </p:tav>
                                        <p:tav tm="100000">
                                          <p:val>
                                            <p:strVal val="#ppt_x-.2"/>
                                          </p:val>
                                        </p:tav>
                                      </p:tavLst>
                                    </p:anim>
                                    <p:anim calcmode="lin" valueType="num">
                                      <p:cBhvr additive="repl">
                                        <p:cTn id="37" dur="1000"/>
                                        <p:tgtEl>
                                          <p:spTgt spid="100"/>
                                        </p:tgtEl>
                                        <p:attrNameLst>
                                          <p:attrName>ppt_y</p:attrName>
                                        </p:attrNameLst>
                                      </p:cBhvr>
                                      <p:tavLst>
                                        <p:tav tm="0">
                                          <p:val>
                                            <p:strVal val="#ppt_y"/>
                                          </p:val>
                                        </p:tav>
                                        <p:tav tm="100000">
                                          <p:val>
                                            <p:strVal val="#ppt_y"/>
                                          </p:val>
                                        </p:tav>
                                      </p:tavLst>
                                    </p:anim>
                                    <p:animEffect filter="fade" transition="in">
                                      <p:cBhvr additive="repl">
                                        <p:cTn id="38" dur="1000"/>
                                        <p:tgtEl>
                                          <p:spTgt spid="100"/>
                                        </p:tgtEl>
                                      </p:cBhvr>
                                    </p:animEffect>
                                    <p:set>
                                      <p:cBhvr>
                                        <p:cTn id="39" dur="1" fill="hold">
                                          <p:stCondLst>
                                            <p:cond delay="999"/>
                                          </p:stCondLst>
                                        </p:cTn>
                                        <p:tgtEl>
                                          <p:spTgt spid="100"/>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0" restart="whenNotActive" nodeType="interactiveSeq" fill="hold">
                <p:childTnLst>
                  <p:par>
                    <p:cTn id="41" fill="hold">
                      <p:stCondLst/>
                      <p:childTnLst>
                        <p:par>
                          <p:cTn id="42" fill="hold">
                            <p:stCondLst>
                              <p:cond delay="0"/>
                            </p:stCondLst>
                            <p:childTnLst>
                              <p:par>
                                <p:cTn id="43" nodeType="clickEffect" fill="hold" presetClass="entr" presetID="54">
                                  <p:stCondLst>
                                    <p:cond delay="0"/>
                                  </p:stCondLst>
                                  <p:childTnLst>
                                    <p:set>
                                      <p:cBhvr>
                                        <p:cTn id="44" dur="1" fill="hold">
                                          <p:stCondLst>
                                            <p:cond delay="0"/>
                                          </p:stCondLst>
                                        </p:cTn>
                                        <p:tgtEl>
                                          <p:spTgt spid="96"/>
                                        </p:tgtEl>
                                        <p:attrNameLst>
                                          <p:attrName>style.visibility</p:attrName>
                                        </p:attrNameLst>
                                      </p:cBhvr>
                                      <p:to>
                                        <p:strVal val="visible"/>
                                      </p:to>
                                    </p:set>
                                    <p:anim calcmode="lin" valueType="num">
                                      <p:cBhvr additive="repl">
                                        <p:cTn id="45" dur="1000" fill="hold"/>
                                        <p:tgtEl>
                                          <p:spTgt spid="96"/>
                                        </p:tgtEl>
                                        <p:attrNameLst>
                                          <p:attrName/>
                                        </p:attrNameLst>
                                      </p:cBhvr>
                                      <p:tavLst>
                                        <p:tav tm="0">
                                          <p:val>
                                            <p:strVal val="#ppt_w*0.05"/>
                                          </p:val>
                                        </p:tav>
                                        <p:tav tm="100000">
                                          <p:val>
                                            <p:strVal val="#ppt_w"/>
                                          </p:val>
                                        </p:tav>
                                      </p:tavLst>
                                    </p:anim>
                                    <p:anim calcmode="lin" valueType="num">
                                      <p:cBhvr additive="repl">
                                        <p:cTn id="46" dur="1000" fill="hold"/>
                                        <p:tgtEl>
                                          <p:spTgt spid="96"/>
                                        </p:tgtEl>
                                        <p:attrNameLst>
                                          <p:attrName/>
                                        </p:attrNameLst>
                                      </p:cBhvr>
                                      <p:tavLst>
                                        <p:tav tm="0">
                                          <p:val>
                                            <p:strVal val="#ppt_h"/>
                                          </p:val>
                                        </p:tav>
                                        <p:tav tm="100000">
                                          <p:val>
                                            <p:strVal val="#ppt_h"/>
                                          </p:val>
                                        </p:tav>
                                      </p:tavLst>
                                    </p:anim>
                                    <p:anim calcmode="lin" valueType="num">
                                      <p:cBhvr additive="repl">
                                        <p:cTn id="47" dur="1000" fill="hold"/>
                                        <p:tgtEl>
                                          <p:spTgt spid="96"/>
                                        </p:tgtEl>
                                        <p:attrNameLst>
                                          <p:attrName>ppt_x</p:attrName>
                                        </p:attrNameLst>
                                      </p:cBhvr>
                                      <p:tavLst>
                                        <p:tav tm="0">
                                          <p:val>
                                            <p:strVal val="#ppt_x-.2"/>
                                          </p:val>
                                        </p:tav>
                                        <p:tav tm="100000">
                                          <p:val>
                                            <p:strVal val="#ppt_x"/>
                                          </p:val>
                                        </p:tav>
                                      </p:tavLst>
                                    </p:anim>
                                    <p:anim calcmode="lin" valueType="num">
                                      <p:cBhvr additive="repl">
                                        <p:cTn id="48" dur="1000" fill="hold"/>
                                        <p:tgtEl>
                                          <p:spTgt spid="96"/>
                                        </p:tgtEl>
                                        <p:attrNameLst>
                                          <p:attrName>ppt_y</p:attrName>
                                        </p:attrNameLst>
                                      </p:cBhvr>
                                      <p:tavLst>
                                        <p:tav tm="0">
                                          <p:val>
                                            <p:strVal val="#ppt_y"/>
                                          </p:val>
                                        </p:tav>
                                        <p:tav tm="100000">
                                          <p:val>
                                            <p:strVal val="#ppt_y"/>
                                          </p:val>
                                        </p:tav>
                                      </p:tavLst>
                                    </p:anim>
                                    <p:animEffect filter="fade" transition="in">
                                      <p:cBhvr additive="repl">
                                        <p:cTn id="49" dur="1000"/>
                                        <p:tgtEl>
                                          <p:spTgt spid="96"/>
                                        </p:tgtEl>
                                      </p:cBhvr>
                                    </p:animEffect>
                                  </p:childTnLst>
                                </p:cTn>
                              </p:par>
                            </p:childTnLst>
                          </p:cTn>
                        </p:par>
                        <p:par>
                          <p:cTn id="50" fill="hold">
                            <p:stCondLst>
                              <p:cond delay="1000"/>
                            </p:stCondLst>
                            <p:childTnLst>
                              <p:par>
                                <p:cTn id="51" nodeType="afterEffect" fill="hold" presetClass="exit" presetID="54">
                                  <p:stCondLst>
                                    <p:cond delay="3000"/>
                                  </p:stCondLst>
                                  <p:childTnLst>
                                    <p:anim calcmode="lin" valueType="num">
                                      <p:cBhvr additive="repl">
                                        <p:cTn id="52" dur="1000"/>
                                        <p:tgtEl>
                                          <p:spTgt spid="96"/>
                                        </p:tgtEl>
                                        <p:attrNameLst>
                                          <p:attrName/>
                                        </p:attrNameLst>
                                      </p:cBhvr>
                                      <p:tavLst>
                                        <p:tav tm="0">
                                          <p:val>
                                            <p:strVal val="#ppt_w"/>
                                          </p:val>
                                        </p:tav>
                                        <p:tav tm="100000">
                                          <p:val>
                                            <p:strVal val="#ppt_w*0.05"/>
                                          </p:val>
                                        </p:tav>
                                      </p:tavLst>
                                    </p:anim>
                                    <p:anim calcmode="lin" valueType="num">
                                      <p:cBhvr additive="repl">
                                        <p:cTn id="53" dur="1000"/>
                                        <p:tgtEl>
                                          <p:spTgt spid="96"/>
                                        </p:tgtEl>
                                        <p:attrNameLst>
                                          <p:attrName/>
                                        </p:attrNameLst>
                                      </p:cBhvr>
                                      <p:tavLst>
                                        <p:tav tm="0">
                                          <p:val>
                                            <p:strVal val="#ppt_h"/>
                                          </p:val>
                                        </p:tav>
                                        <p:tav tm="100000">
                                          <p:val>
                                            <p:strVal val="#ppt_h"/>
                                          </p:val>
                                        </p:tav>
                                      </p:tavLst>
                                    </p:anim>
                                    <p:anim calcmode="lin" valueType="num">
                                      <p:cBhvr additive="repl">
                                        <p:cTn id="54" dur="1000"/>
                                        <p:tgtEl>
                                          <p:spTgt spid="96"/>
                                        </p:tgtEl>
                                        <p:attrNameLst>
                                          <p:attrName>ppt_x</p:attrName>
                                        </p:attrNameLst>
                                      </p:cBhvr>
                                      <p:tavLst>
                                        <p:tav tm="0">
                                          <p:val>
                                            <p:strVal val="#ppt_x"/>
                                          </p:val>
                                        </p:tav>
                                        <p:tav tm="100000">
                                          <p:val>
                                            <p:strVal val="#ppt_x-.2"/>
                                          </p:val>
                                        </p:tav>
                                      </p:tavLst>
                                    </p:anim>
                                    <p:anim calcmode="lin" valueType="num">
                                      <p:cBhvr additive="repl">
                                        <p:cTn id="55" dur="1000"/>
                                        <p:tgtEl>
                                          <p:spTgt spid="96"/>
                                        </p:tgtEl>
                                        <p:attrNameLst>
                                          <p:attrName>ppt_y</p:attrName>
                                        </p:attrNameLst>
                                      </p:cBhvr>
                                      <p:tavLst>
                                        <p:tav tm="0">
                                          <p:val>
                                            <p:strVal val="#ppt_y"/>
                                          </p:val>
                                        </p:tav>
                                        <p:tav tm="100000">
                                          <p:val>
                                            <p:strVal val="#ppt_y"/>
                                          </p:val>
                                        </p:tav>
                                      </p:tavLst>
                                    </p:anim>
                                    <p:animEffect filter="fade" transition="in">
                                      <p:cBhvr additive="repl">
                                        <p:cTn id="56" dur="1000"/>
                                        <p:tgtEl>
                                          <p:spTgt spid="96"/>
                                        </p:tgtEl>
                                      </p:cBhvr>
                                    </p:animEffect>
                                    <p:set>
                                      <p:cBhvr>
                                        <p:cTn id="57" dur="1" fill="hold">
                                          <p:stCondLst>
                                            <p:cond delay="999"/>
                                          </p:stCondLst>
                                        </p:cTn>
                                        <p:tgtEl>
                                          <p:spTgt spid="96"/>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58" restart="whenNotActive" nodeType="interactiveSeq" fill="hold">
                <p:childTnLst>
                  <p:par>
                    <p:cTn id="59" fill="hold">
                      <p:stCondLst/>
                      <p:childTnLst>
                        <p:par>
                          <p:cTn id="60" fill="hold">
                            <p:stCondLst>
                              <p:cond delay="0"/>
                            </p:stCondLst>
                            <p:childTnLst>
                              <p:par>
                                <p:cTn id="61" nodeType="clickEffect" fill="hold" presetClass="entr" presetID="54">
                                  <p:stCondLst>
                                    <p:cond delay="0"/>
                                  </p:stCondLst>
                                  <p:childTnLst>
                                    <p:set>
                                      <p:cBhvr>
                                        <p:cTn id="62" dur="1" fill="hold">
                                          <p:stCondLst>
                                            <p:cond delay="0"/>
                                          </p:stCondLst>
                                        </p:cTn>
                                        <p:tgtEl>
                                          <p:spTgt spid="99"/>
                                        </p:tgtEl>
                                        <p:attrNameLst>
                                          <p:attrName>style.visibility</p:attrName>
                                        </p:attrNameLst>
                                      </p:cBhvr>
                                      <p:to>
                                        <p:strVal val="visible"/>
                                      </p:to>
                                    </p:set>
                                    <p:anim calcmode="lin" valueType="num">
                                      <p:cBhvr additive="repl">
                                        <p:cTn id="63" dur="1000" fill="hold"/>
                                        <p:tgtEl>
                                          <p:spTgt spid="99"/>
                                        </p:tgtEl>
                                        <p:attrNameLst>
                                          <p:attrName/>
                                        </p:attrNameLst>
                                      </p:cBhvr>
                                      <p:tavLst>
                                        <p:tav tm="0">
                                          <p:val>
                                            <p:strVal val="#ppt_w*0.05"/>
                                          </p:val>
                                        </p:tav>
                                        <p:tav tm="100000">
                                          <p:val>
                                            <p:strVal val="#ppt_w"/>
                                          </p:val>
                                        </p:tav>
                                      </p:tavLst>
                                    </p:anim>
                                    <p:anim calcmode="lin" valueType="num">
                                      <p:cBhvr additive="repl">
                                        <p:cTn id="64" dur="1000" fill="hold"/>
                                        <p:tgtEl>
                                          <p:spTgt spid="99"/>
                                        </p:tgtEl>
                                        <p:attrNameLst>
                                          <p:attrName/>
                                        </p:attrNameLst>
                                      </p:cBhvr>
                                      <p:tavLst>
                                        <p:tav tm="0">
                                          <p:val>
                                            <p:strVal val="#ppt_h"/>
                                          </p:val>
                                        </p:tav>
                                        <p:tav tm="100000">
                                          <p:val>
                                            <p:strVal val="#ppt_h"/>
                                          </p:val>
                                        </p:tav>
                                      </p:tavLst>
                                    </p:anim>
                                    <p:anim calcmode="lin" valueType="num">
                                      <p:cBhvr additive="repl">
                                        <p:cTn id="65" dur="1000" fill="hold"/>
                                        <p:tgtEl>
                                          <p:spTgt spid="99"/>
                                        </p:tgtEl>
                                        <p:attrNameLst>
                                          <p:attrName>ppt_x</p:attrName>
                                        </p:attrNameLst>
                                      </p:cBhvr>
                                      <p:tavLst>
                                        <p:tav tm="0">
                                          <p:val>
                                            <p:strVal val="#ppt_x-.2"/>
                                          </p:val>
                                        </p:tav>
                                        <p:tav tm="100000">
                                          <p:val>
                                            <p:strVal val="#ppt_x"/>
                                          </p:val>
                                        </p:tav>
                                      </p:tavLst>
                                    </p:anim>
                                    <p:anim calcmode="lin" valueType="num">
                                      <p:cBhvr additive="repl">
                                        <p:cTn id="66" dur="1000" fill="hold"/>
                                        <p:tgtEl>
                                          <p:spTgt spid="99"/>
                                        </p:tgtEl>
                                        <p:attrNameLst>
                                          <p:attrName>ppt_y</p:attrName>
                                        </p:attrNameLst>
                                      </p:cBhvr>
                                      <p:tavLst>
                                        <p:tav tm="0">
                                          <p:val>
                                            <p:strVal val="#ppt_y"/>
                                          </p:val>
                                        </p:tav>
                                        <p:tav tm="100000">
                                          <p:val>
                                            <p:strVal val="#ppt_y"/>
                                          </p:val>
                                        </p:tav>
                                      </p:tavLst>
                                    </p:anim>
                                    <p:animEffect filter="fade" transition="in">
                                      <p:cBhvr additive="repl">
                                        <p:cTn id="67" dur="1000"/>
                                        <p:tgtEl>
                                          <p:spTgt spid="99"/>
                                        </p:tgtEl>
                                      </p:cBhvr>
                                    </p:animEffect>
                                  </p:childTnLst>
                                </p:cTn>
                              </p:par>
                            </p:childTnLst>
                          </p:cTn>
                        </p:par>
                        <p:par>
                          <p:cTn id="68" fill="hold">
                            <p:stCondLst>
                              <p:cond delay="1000"/>
                            </p:stCondLst>
                            <p:childTnLst>
                              <p:par>
                                <p:cTn id="69" nodeType="afterEffect" fill="hold" presetClass="exit" presetID="54">
                                  <p:stCondLst>
                                    <p:cond delay="3000"/>
                                  </p:stCondLst>
                                  <p:childTnLst>
                                    <p:anim calcmode="lin" valueType="num">
                                      <p:cBhvr additive="repl">
                                        <p:cTn id="70" dur="1000"/>
                                        <p:tgtEl>
                                          <p:spTgt spid="99"/>
                                        </p:tgtEl>
                                        <p:attrNameLst>
                                          <p:attrName/>
                                        </p:attrNameLst>
                                      </p:cBhvr>
                                      <p:tavLst>
                                        <p:tav tm="0">
                                          <p:val>
                                            <p:strVal val="#ppt_w"/>
                                          </p:val>
                                        </p:tav>
                                        <p:tav tm="100000">
                                          <p:val>
                                            <p:strVal val="#ppt_w*0.05"/>
                                          </p:val>
                                        </p:tav>
                                      </p:tavLst>
                                    </p:anim>
                                    <p:anim calcmode="lin" valueType="num">
                                      <p:cBhvr additive="repl">
                                        <p:cTn id="71" dur="1000"/>
                                        <p:tgtEl>
                                          <p:spTgt spid="99"/>
                                        </p:tgtEl>
                                        <p:attrNameLst>
                                          <p:attrName/>
                                        </p:attrNameLst>
                                      </p:cBhvr>
                                      <p:tavLst>
                                        <p:tav tm="0">
                                          <p:val>
                                            <p:strVal val="#ppt_h"/>
                                          </p:val>
                                        </p:tav>
                                        <p:tav tm="100000">
                                          <p:val>
                                            <p:strVal val="#ppt_h"/>
                                          </p:val>
                                        </p:tav>
                                      </p:tavLst>
                                    </p:anim>
                                    <p:anim calcmode="lin" valueType="num">
                                      <p:cBhvr additive="repl">
                                        <p:cTn id="72" dur="1000"/>
                                        <p:tgtEl>
                                          <p:spTgt spid="99"/>
                                        </p:tgtEl>
                                        <p:attrNameLst>
                                          <p:attrName>ppt_x</p:attrName>
                                        </p:attrNameLst>
                                      </p:cBhvr>
                                      <p:tavLst>
                                        <p:tav tm="0">
                                          <p:val>
                                            <p:strVal val="#ppt_x"/>
                                          </p:val>
                                        </p:tav>
                                        <p:tav tm="100000">
                                          <p:val>
                                            <p:strVal val="#ppt_x-.2"/>
                                          </p:val>
                                        </p:tav>
                                      </p:tavLst>
                                    </p:anim>
                                    <p:anim calcmode="lin" valueType="num">
                                      <p:cBhvr additive="repl">
                                        <p:cTn id="73" dur="1000"/>
                                        <p:tgtEl>
                                          <p:spTgt spid="99"/>
                                        </p:tgtEl>
                                        <p:attrNameLst>
                                          <p:attrName>ppt_y</p:attrName>
                                        </p:attrNameLst>
                                      </p:cBhvr>
                                      <p:tavLst>
                                        <p:tav tm="0">
                                          <p:val>
                                            <p:strVal val="#ppt_y"/>
                                          </p:val>
                                        </p:tav>
                                        <p:tav tm="100000">
                                          <p:val>
                                            <p:strVal val="#ppt_y"/>
                                          </p:val>
                                        </p:tav>
                                      </p:tavLst>
                                    </p:anim>
                                    <p:animEffect filter="fade" transition="in">
                                      <p:cBhvr additive="repl">
                                        <p:cTn id="74" dur="1000"/>
                                        <p:tgtEl>
                                          <p:spTgt spid="99"/>
                                        </p:tgtEl>
                                      </p:cBhvr>
                                    </p:animEffect>
                                    <p:set>
                                      <p:cBhvr>
                                        <p:cTn id="75" dur="1" fill="hold">
                                          <p:stCondLst>
                                            <p:cond delay="999"/>
                                          </p:stCondLst>
                                        </p:cTn>
                                        <p:tgtEl>
                                          <p:spTgt spid="99"/>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76" restart="whenNotActive" nodeType="interactiveSeq" fill="hold">
                <p:childTnLst>
                  <p:par>
                    <p:cTn id="77" fill="hold">
                      <p:stCondLst/>
                      <p:childTnLst>
                        <p:par>
                          <p:cTn id="78" fill="hold">
                            <p:stCondLst>
                              <p:cond delay="0"/>
                            </p:stCondLst>
                            <p:childTnLst>
                              <p:par>
                                <p:cTn id="79" nodeType="clickEffect" fill="hold" presetClass="entr" presetID="54">
                                  <p:stCondLst>
                                    <p:cond delay="0"/>
                                  </p:stCondLst>
                                  <p:childTnLst>
                                    <p:set>
                                      <p:cBhvr>
                                        <p:cTn id="80" dur="1" fill="hold">
                                          <p:stCondLst>
                                            <p:cond delay="0"/>
                                          </p:stCondLst>
                                        </p:cTn>
                                        <p:tgtEl>
                                          <p:spTgt spid="101"/>
                                        </p:tgtEl>
                                        <p:attrNameLst>
                                          <p:attrName>style.visibility</p:attrName>
                                        </p:attrNameLst>
                                      </p:cBhvr>
                                      <p:to>
                                        <p:strVal val="visible"/>
                                      </p:to>
                                    </p:set>
                                    <p:anim calcmode="lin" valueType="num">
                                      <p:cBhvr additive="repl">
                                        <p:cTn id="81" dur="1000" fill="hold"/>
                                        <p:tgtEl>
                                          <p:spTgt spid="101"/>
                                        </p:tgtEl>
                                        <p:attrNameLst>
                                          <p:attrName/>
                                        </p:attrNameLst>
                                      </p:cBhvr>
                                      <p:tavLst>
                                        <p:tav tm="0">
                                          <p:val>
                                            <p:strVal val="#ppt_w*0.05"/>
                                          </p:val>
                                        </p:tav>
                                        <p:tav tm="100000">
                                          <p:val>
                                            <p:strVal val="#ppt_w"/>
                                          </p:val>
                                        </p:tav>
                                      </p:tavLst>
                                    </p:anim>
                                    <p:anim calcmode="lin" valueType="num">
                                      <p:cBhvr additive="repl">
                                        <p:cTn id="82" dur="1000" fill="hold"/>
                                        <p:tgtEl>
                                          <p:spTgt spid="101"/>
                                        </p:tgtEl>
                                        <p:attrNameLst>
                                          <p:attrName/>
                                        </p:attrNameLst>
                                      </p:cBhvr>
                                      <p:tavLst>
                                        <p:tav tm="0">
                                          <p:val>
                                            <p:strVal val="#ppt_h"/>
                                          </p:val>
                                        </p:tav>
                                        <p:tav tm="100000">
                                          <p:val>
                                            <p:strVal val="#ppt_h"/>
                                          </p:val>
                                        </p:tav>
                                      </p:tavLst>
                                    </p:anim>
                                    <p:anim calcmode="lin" valueType="num">
                                      <p:cBhvr additive="repl">
                                        <p:cTn id="83" dur="1000" fill="hold"/>
                                        <p:tgtEl>
                                          <p:spTgt spid="101"/>
                                        </p:tgtEl>
                                        <p:attrNameLst>
                                          <p:attrName>ppt_x</p:attrName>
                                        </p:attrNameLst>
                                      </p:cBhvr>
                                      <p:tavLst>
                                        <p:tav tm="0">
                                          <p:val>
                                            <p:strVal val="#ppt_x-.2"/>
                                          </p:val>
                                        </p:tav>
                                        <p:tav tm="100000">
                                          <p:val>
                                            <p:strVal val="#ppt_x"/>
                                          </p:val>
                                        </p:tav>
                                      </p:tavLst>
                                    </p:anim>
                                    <p:anim calcmode="lin" valueType="num">
                                      <p:cBhvr additive="repl">
                                        <p:cTn id="84" dur="1000" fill="hold"/>
                                        <p:tgtEl>
                                          <p:spTgt spid="101"/>
                                        </p:tgtEl>
                                        <p:attrNameLst>
                                          <p:attrName>ppt_y</p:attrName>
                                        </p:attrNameLst>
                                      </p:cBhvr>
                                      <p:tavLst>
                                        <p:tav tm="0">
                                          <p:val>
                                            <p:strVal val="#ppt_y"/>
                                          </p:val>
                                        </p:tav>
                                        <p:tav tm="100000">
                                          <p:val>
                                            <p:strVal val="#ppt_y"/>
                                          </p:val>
                                        </p:tav>
                                      </p:tavLst>
                                    </p:anim>
                                    <p:animEffect filter="fade" transition="in">
                                      <p:cBhvr additive="repl">
                                        <p:cTn id="85" dur="1000"/>
                                        <p:tgtEl>
                                          <p:spTgt spid="101"/>
                                        </p:tgtEl>
                                      </p:cBhvr>
                                    </p:animEffect>
                                  </p:childTnLst>
                                </p:cTn>
                              </p:par>
                            </p:childTnLst>
                          </p:cTn>
                        </p:par>
                        <p:par>
                          <p:cTn id="86" fill="hold">
                            <p:stCondLst>
                              <p:cond delay="1000"/>
                            </p:stCondLst>
                            <p:childTnLst>
                              <p:par>
                                <p:cTn id="87" nodeType="afterEffect" fill="hold" presetClass="exit" presetID="54">
                                  <p:stCondLst>
                                    <p:cond delay="3000"/>
                                  </p:stCondLst>
                                  <p:childTnLst>
                                    <p:anim calcmode="lin" valueType="num">
                                      <p:cBhvr additive="repl">
                                        <p:cTn id="88" dur="1000"/>
                                        <p:tgtEl>
                                          <p:spTgt spid="101"/>
                                        </p:tgtEl>
                                        <p:attrNameLst>
                                          <p:attrName/>
                                        </p:attrNameLst>
                                      </p:cBhvr>
                                      <p:tavLst>
                                        <p:tav tm="0">
                                          <p:val>
                                            <p:strVal val="#ppt_w"/>
                                          </p:val>
                                        </p:tav>
                                        <p:tav tm="100000">
                                          <p:val>
                                            <p:strVal val="#ppt_w*0.05"/>
                                          </p:val>
                                        </p:tav>
                                      </p:tavLst>
                                    </p:anim>
                                    <p:anim calcmode="lin" valueType="num">
                                      <p:cBhvr additive="repl">
                                        <p:cTn id="89" dur="1000"/>
                                        <p:tgtEl>
                                          <p:spTgt spid="101"/>
                                        </p:tgtEl>
                                        <p:attrNameLst>
                                          <p:attrName/>
                                        </p:attrNameLst>
                                      </p:cBhvr>
                                      <p:tavLst>
                                        <p:tav tm="0">
                                          <p:val>
                                            <p:strVal val="#ppt_h"/>
                                          </p:val>
                                        </p:tav>
                                        <p:tav tm="100000">
                                          <p:val>
                                            <p:strVal val="#ppt_h"/>
                                          </p:val>
                                        </p:tav>
                                      </p:tavLst>
                                    </p:anim>
                                    <p:anim calcmode="lin" valueType="num">
                                      <p:cBhvr additive="repl">
                                        <p:cTn id="90" dur="1000"/>
                                        <p:tgtEl>
                                          <p:spTgt spid="101"/>
                                        </p:tgtEl>
                                        <p:attrNameLst>
                                          <p:attrName>ppt_x</p:attrName>
                                        </p:attrNameLst>
                                      </p:cBhvr>
                                      <p:tavLst>
                                        <p:tav tm="0">
                                          <p:val>
                                            <p:strVal val="#ppt_x"/>
                                          </p:val>
                                        </p:tav>
                                        <p:tav tm="100000">
                                          <p:val>
                                            <p:strVal val="#ppt_x-.2"/>
                                          </p:val>
                                        </p:tav>
                                      </p:tavLst>
                                    </p:anim>
                                    <p:anim calcmode="lin" valueType="num">
                                      <p:cBhvr additive="repl">
                                        <p:cTn id="91" dur="1000"/>
                                        <p:tgtEl>
                                          <p:spTgt spid="101"/>
                                        </p:tgtEl>
                                        <p:attrNameLst>
                                          <p:attrName>ppt_y</p:attrName>
                                        </p:attrNameLst>
                                      </p:cBhvr>
                                      <p:tavLst>
                                        <p:tav tm="0">
                                          <p:val>
                                            <p:strVal val="#ppt_y"/>
                                          </p:val>
                                        </p:tav>
                                        <p:tav tm="100000">
                                          <p:val>
                                            <p:strVal val="#ppt_y"/>
                                          </p:val>
                                        </p:tav>
                                      </p:tavLst>
                                    </p:anim>
                                    <p:animEffect filter="fade" transition="in">
                                      <p:cBhvr additive="repl">
                                        <p:cTn id="92" dur="1000"/>
                                        <p:tgtEl>
                                          <p:spTgt spid="101"/>
                                        </p:tgtEl>
                                      </p:cBhvr>
                                    </p:animEffect>
                                    <p:set>
                                      <p:cBhvr>
                                        <p:cTn id="93" dur="1" fill="hold">
                                          <p:stCondLst>
                                            <p:cond delay="999"/>
                                          </p:stCondLst>
                                        </p:cTn>
                                        <p:tgtEl>
                                          <p:spTgt spid="101"/>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pic>
        <p:nvPicPr>
          <p:cNvPr id="102" name="Picture 2" descr=""/>
          <p:cNvPicPr/>
          <p:nvPr/>
        </p:nvPicPr>
        <p:blipFill>
          <a:blip r:embed="rId1"/>
          <a:srcRect l="0" t="0" r="23" b="-29"/>
          <a:stretch/>
        </p:blipFill>
        <p:spPr>
          <a:xfrm>
            <a:off x="0" y="528480"/>
            <a:ext cx="9143640" cy="5881320"/>
          </a:xfrm>
          <a:prstGeom prst="rect">
            <a:avLst/>
          </a:prstGeom>
          <a:ln>
            <a:noFill/>
          </a:ln>
        </p:spPr>
      </p:pic>
      <p:sp>
        <p:nvSpPr>
          <p:cNvPr id="103" name="CustomShape 1"/>
          <p:cNvSpPr/>
          <p:nvPr/>
        </p:nvSpPr>
        <p:spPr>
          <a:xfrm>
            <a:off x="4724280" y="1292400"/>
            <a:ext cx="1603080" cy="1374480"/>
          </a:xfrm>
          <a:prstGeom prst="rect">
            <a:avLst/>
          </a:prstGeom>
          <a:noFill/>
          <a:ln w="38160">
            <a:solidFill>
              <a:schemeClr val="bg1"/>
            </a:solidFill>
            <a:miter/>
          </a:ln>
        </p:spPr>
        <p:style>
          <a:lnRef idx="0"/>
          <a:fillRef idx="0"/>
          <a:effectRef idx="0"/>
          <a:fontRef idx="minor"/>
        </p:style>
      </p:sp>
      <p:pic>
        <p:nvPicPr>
          <p:cNvPr id="104" name="Picture 9" descr=""/>
          <p:cNvPicPr/>
          <p:nvPr/>
        </p:nvPicPr>
        <p:blipFill>
          <a:blip r:embed="rId2"/>
          <a:srcRect l="23288" t="0" r="0" b="145"/>
          <a:stretch/>
        </p:blipFill>
        <p:spPr>
          <a:xfrm>
            <a:off x="0" y="299880"/>
            <a:ext cx="9143640" cy="6189480"/>
          </a:xfrm>
          <a:prstGeom prst="rect">
            <a:avLst/>
          </a:prstGeom>
          <a:ln>
            <a:noFill/>
          </a:ln>
        </p:spPr>
      </p:pic>
      <p:pic>
        <p:nvPicPr>
          <p:cNvPr id="105" name="Picture 10" descr=""/>
          <p:cNvPicPr/>
          <p:nvPr/>
        </p:nvPicPr>
        <p:blipFill>
          <a:blip r:embed="rId3"/>
          <a:srcRect l="0" t="73834" r="77026" b="3679"/>
          <a:stretch/>
        </p:blipFill>
        <p:spPr>
          <a:xfrm>
            <a:off x="5692680" y="5184720"/>
            <a:ext cx="3450960" cy="1296720"/>
          </a:xfrm>
          <a:prstGeom prst="rect">
            <a:avLst/>
          </a:prstGeom>
          <a:ln w="9360">
            <a:noFill/>
          </a:ln>
        </p:spPr>
      </p:pic>
      <p:sp>
        <p:nvSpPr>
          <p:cNvPr id="106" name="CustomShape 2"/>
          <p:cNvSpPr/>
          <p:nvPr/>
        </p:nvSpPr>
        <p:spPr>
          <a:xfrm>
            <a:off x="0" y="299880"/>
            <a:ext cx="3808080" cy="395280"/>
          </a:xfrm>
          <a:prstGeom prst="rect">
            <a:avLst/>
          </a:prstGeom>
          <a:solidFill>
            <a:schemeClr val="bg1"/>
          </a:solidFill>
          <a:ln w="38160">
            <a:solidFill>
              <a:schemeClr val="tx1"/>
            </a:solidFill>
            <a:miter/>
          </a:ln>
        </p:spPr>
        <p:style>
          <a:lnRef idx="0"/>
          <a:fillRef idx="0"/>
          <a:effectRef idx="0"/>
          <a:fontRef idx="minor"/>
        </p:style>
        <p:txBody>
          <a:bodyPr lIns="90000" rIns="90000" tIns="45000" bIns="45000"/>
          <a:p>
            <a:pPr>
              <a:lnSpc>
                <a:spcPct val="100000"/>
              </a:lnSpc>
              <a:spcBef>
                <a:spcPts val="1001"/>
              </a:spcBef>
            </a:pPr>
            <a:r>
              <a:rPr b="0" lang="en-CA" sz="2000" spc="-1" strike="noStrike">
                <a:solidFill>
                  <a:srgbClr val="000000"/>
                </a:solidFill>
                <a:uFill>
                  <a:solidFill>
                    <a:srgbClr val="ffffff"/>
                  </a:solidFill>
                </a:uFill>
                <a:latin typeface="Arial"/>
              </a:rPr>
              <a:t>Map of the Middle East c. 1400</a:t>
            </a:r>
            <a:endParaRPr b="0" lang="en-CA" sz="2000" spc="-1" strike="noStrike">
              <a:solidFill>
                <a:srgbClr val="ffffff"/>
              </a:solidFill>
              <a:uFill>
                <a:solidFill>
                  <a:srgbClr val="ffffff"/>
                </a:solidFill>
              </a:uFill>
              <a:latin typeface="Arial"/>
            </a:endParaRPr>
          </a:p>
        </p:txBody>
      </p:sp>
      <p:sp>
        <p:nvSpPr>
          <p:cNvPr id="107" name="CustomShape 3"/>
          <p:cNvSpPr/>
          <p:nvPr/>
        </p:nvSpPr>
        <p:spPr>
          <a:xfrm>
            <a:off x="2968560" y="1673280"/>
            <a:ext cx="228240" cy="228240"/>
          </a:xfrm>
          <a:prstGeom prst="rect">
            <a:avLst/>
          </a:prstGeom>
          <a:noFill/>
          <a:ln w="38160">
            <a:solidFill>
              <a:schemeClr val="tx1"/>
            </a:solidFill>
            <a:miter/>
          </a:ln>
        </p:spPr>
        <p:style>
          <a:lnRef idx="0"/>
          <a:fillRef idx="0"/>
          <a:effectRef idx="0"/>
          <a:fontRef idx="minor"/>
        </p:style>
      </p:sp>
    </p:spTree>
  </p:cSld>
  <p:transition spd="slow">
    <p:fade/>
  </p:transition>
  <p:timing>
    <p:tnLst>
      <p:par>
        <p:cTn id="94" dur="indefinite" restart="never" nodeType="tmRoot">
          <p:childTnLst>
            <p:seq>
              <p:cTn id="95" dur="indefinite" nodeType="mainSeq">
                <p:childTnLst>
                  <p:par>
                    <p:cTn id="96" fill="hold">
                      <p:stCondLst>
                        <p:cond delay="0"/>
                      </p:stCondLst>
                      <p:childTnLst>
                        <p:par>
                          <p:cTn id="97" fill="hold">
                            <p:stCondLst>
                              <p:cond delay="0"/>
                            </p:stCondLst>
                            <p:childTnLst>
                              <p:par>
                                <p:cTn id="98" nodeType="afterEffect" fill="hold" presetClass="entr" presetID="51">
                                  <p:stCondLst>
                                    <p:cond delay="0"/>
                                  </p:stCondLst>
                                  <p:childTnLst>
                                    <p:set>
                                      <p:cBhvr>
                                        <p:cTn id="99" dur="1" fill="hold">
                                          <p:stCondLst>
                                            <p:cond delay="0"/>
                                          </p:stCondLst>
                                        </p:cTn>
                                        <p:tgtEl>
                                          <p:spTgt spid="103"/>
                                        </p:tgtEl>
                                        <p:attrNameLst>
                                          <p:attrName>style.visibility</p:attrName>
                                        </p:attrNameLst>
                                      </p:cBhvr>
                                      <p:to>
                                        <p:strVal val="visible"/>
                                      </p:to>
                                    </p:set>
                                    <p:animEffect filter="fade" transition="in">
                                      <p:cBhvr additive="repl">
                                        <p:cTn id="100" dur="1155"/>
                                        <p:tgtEl>
                                          <p:spTgt spid="103"/>
                                        </p:tgtEl>
                                      </p:cBhvr>
                                    </p:animEffect>
                                    <p:set>
                                      <p:cBhvr>
                                        <p:cTn id="101" dur="1155" fill="hold"/>
                                        <p:tgtEl>
                                          <p:spTgt spid="103"/>
                                        </p:tgtEl>
                                        <p:attrNameLst>
                                          <p:attrName>ppt_x</p:attrName>
                                        </p:attrNameLst>
                                      </p:cBhvr>
                                      <p:to/>
                                    </p:set>
                                    <p:anim calcmode="lin" valueType="num">
                                      <p:cBhvr additive="repl">
                                        <p:cTn id="102" dur="1845" fill="hold">
                                          <p:stCondLst>
                                            <p:cond delay="1155"/>
                                          </p:stCondLst>
                                        </p:cTn>
                                        <p:tgtEl>
                                          <p:spTgt spid="103"/>
                                        </p:tgtEl>
                                        <p:attrNameLst>
                                          <p:attrName>ppt_x</p:attrName>
                                        </p:attrNameLst>
                                      </p:cBhvr>
                                      <p:to>
                                        <p:strVal val="(#ppt_#ppt_x)"/>
                                      </p:to>
                                    </p:anim>
                                    <p:set>
                                      <p:cBhvr>
                                        <p:cTn id="103" dur="1155" fill="hold"/>
                                        <p:tgtEl>
                                          <p:spTgt spid="103"/>
                                        </p:tgtEl>
                                        <p:attrNameLst>
                                          <p:attrName>ppt_y</p:attrName>
                                        </p:attrNameLst>
                                      </p:cBhvr>
                                      <p:to/>
                                    </p:set>
                                    <p:anim calcmode="lin" valueType="num">
                                      <p:cBhvr additive="repl">
                                        <p:cTn id="104" dur="1845" fill="hold">
                                          <p:stCondLst>
                                            <p:cond delay="1155"/>
                                          </p:stCondLst>
                                        </p:cTn>
                                        <p:tgtEl>
                                          <p:spTgt spid="103"/>
                                        </p:tgtEl>
                                        <p:attrNameLst>
                                          <p:attrName>ppt_y</p:attrName>
                                        </p:attrNameLst>
                                      </p:cBhvr>
                                      <p:to>
                                        <p:strVal val="(#ppt_#ppt_y)"/>
                                      </p:to>
                                    </p:anim>
                                  </p:childTnLst>
                                </p:cTn>
                              </p:par>
                            </p:childTnLst>
                          </p:cTn>
                        </p:par>
                        <p:par>
                          <p:cTn id="105" fill="hold">
                            <p:stCondLst>
                              <p:cond delay="3000"/>
                            </p:stCondLst>
                            <p:childTnLst>
                              <p:par>
                                <p:cTn id="106" nodeType="afterEffect" fill="hold" presetClass="entr" presetID="4" presetSubtype="32">
                                  <p:stCondLst>
                                    <p:cond delay="2000"/>
                                  </p:stCondLst>
                                  <p:childTnLst>
                                    <p:set>
                                      <p:cBhvr>
                                        <p:cTn id="107" dur="1" fill="hold">
                                          <p:stCondLst>
                                            <p:cond delay="0"/>
                                          </p:stCondLst>
                                        </p:cTn>
                                        <p:tgtEl>
                                          <p:spTgt spid="-1"/>
                                        </p:tgtEl>
                                        <p:attrNameLst>
                                          <p:attrName>style.visibility</p:attrName>
                                        </p:attrNameLst>
                                      </p:cBhvr>
                                      <p:to>
                                        <p:strVal val="visible"/>
                                      </p:to>
                                    </p:set>
                                    <p:animEffect filter="box(out)" transition="in">
                                      <p:cBhvr additive="repl">
                                        <p:cTn id="108" dur="3000"/>
                                        <p:tgtEl>
                                          <p:spTgt spid="-1"/>
                                        </p:tgtEl>
                                      </p:cBhvr>
                                    </p:animEffect>
                                  </p:childTnLst>
                                </p:cTn>
                              </p:par>
                            </p:childTnLst>
                          </p:cTn>
                        </p:par>
                        <p:par>
                          <p:cTn id="109" fill="hold">
                            <p:stCondLst>
                              <p:cond delay="8000"/>
                            </p:stCondLst>
                            <p:childTnLst>
                              <p:par>
                                <p:cTn id="110" nodeType="afterEffect" fill="hold" presetClass="entr" presetID="51">
                                  <p:stCondLst>
                                    <p:cond delay="0"/>
                                  </p:stCondLst>
                                  <p:childTnLst>
                                    <p:set>
                                      <p:cBhvr>
                                        <p:cTn id="111" dur="1" fill="hold">
                                          <p:stCondLst>
                                            <p:cond delay="0"/>
                                          </p:stCondLst>
                                        </p:cTn>
                                        <p:tgtEl>
                                          <p:spTgt spid="107"/>
                                        </p:tgtEl>
                                        <p:attrNameLst>
                                          <p:attrName>style.visibility</p:attrName>
                                        </p:attrNameLst>
                                      </p:cBhvr>
                                      <p:to>
                                        <p:strVal val="visible"/>
                                      </p:to>
                                    </p:set>
                                    <p:animEffect filter="fade" transition="in">
                                      <p:cBhvr additive="repl">
                                        <p:cTn id="112" dur="1155"/>
                                        <p:tgtEl>
                                          <p:spTgt spid="107"/>
                                        </p:tgtEl>
                                      </p:cBhvr>
                                    </p:animEffect>
                                    <p:set>
                                      <p:cBhvr>
                                        <p:cTn id="113" dur="1155" fill="hold"/>
                                        <p:tgtEl>
                                          <p:spTgt spid="107"/>
                                        </p:tgtEl>
                                        <p:attrNameLst>
                                          <p:attrName>ppt_x</p:attrName>
                                        </p:attrNameLst>
                                      </p:cBhvr>
                                      <p:to/>
                                    </p:set>
                                    <p:anim calcmode="lin" valueType="num">
                                      <p:cBhvr additive="repl">
                                        <p:cTn id="114" dur="1845" fill="hold">
                                          <p:stCondLst>
                                            <p:cond delay="1155"/>
                                          </p:stCondLst>
                                        </p:cTn>
                                        <p:tgtEl>
                                          <p:spTgt spid="107"/>
                                        </p:tgtEl>
                                        <p:attrNameLst>
                                          <p:attrName>ppt_x</p:attrName>
                                        </p:attrNameLst>
                                      </p:cBhvr>
                                      <p:to>
                                        <p:strVal val="(#ppt_#ppt_x)"/>
                                      </p:to>
                                    </p:anim>
                                    <p:set>
                                      <p:cBhvr>
                                        <p:cTn id="115" dur="1155" fill="hold"/>
                                        <p:tgtEl>
                                          <p:spTgt spid="107"/>
                                        </p:tgtEl>
                                        <p:attrNameLst>
                                          <p:attrName>ppt_y</p:attrName>
                                        </p:attrNameLst>
                                      </p:cBhvr>
                                      <p:to/>
                                    </p:set>
                                    <p:anim calcmode="lin" valueType="num">
                                      <p:cBhvr additive="repl">
                                        <p:cTn id="116" dur="1845" fill="hold">
                                          <p:stCondLst>
                                            <p:cond delay="1155"/>
                                          </p:stCondLst>
                                        </p:cTn>
                                        <p:tgtEl>
                                          <p:spTgt spid="107"/>
                                        </p:tgtEl>
                                        <p:attrNameLst>
                                          <p:attrName>ppt_y</p:attrName>
                                        </p:attrNameLst>
                                      </p:cBhvr>
                                      <p:to>
                                        <p:strVal val="(#ppt_#ppt_y)"/>
                                      </p:to>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1"/>
          <a:stretch>
            <a:fillRect/>
          </a:stretch>
        </a:blipFill>
      </p:bgPr>
    </p:bg>
    <p:spTree>
      <p:nvGrpSpPr>
        <p:cNvPr id="1" name=""/>
        <p:cNvGrpSpPr/>
        <p:nvPr/>
      </p:nvGrpSpPr>
      <p:grpSpPr>
        <a:xfrm>
          <a:off x="0" y="0"/>
          <a:ext cx="0" cy="0"/>
          <a:chOff x="0" y="0"/>
          <a:chExt cx="0" cy="0"/>
        </a:xfrm>
      </p:grpSpPr>
      <p:sp>
        <p:nvSpPr>
          <p:cNvPr id="108" name="CustomShape 1"/>
          <p:cNvSpPr/>
          <p:nvPr/>
        </p:nvSpPr>
        <p:spPr>
          <a:xfrm>
            <a:off x="0" y="0"/>
            <a:ext cx="9143640" cy="6857640"/>
          </a:xfrm>
          <a:prstGeom prst="rect">
            <a:avLst/>
          </a:prstGeom>
          <a:solidFill>
            <a:srgbClr val="e5fe68">
              <a:alpha val="80000"/>
            </a:srgbClr>
          </a:solidFill>
          <a:ln w="9360">
            <a:noFill/>
          </a:ln>
        </p:spPr>
        <p:style>
          <a:lnRef idx="0"/>
          <a:fillRef idx="0"/>
          <a:effectRef idx="0"/>
          <a:fontRef idx="minor"/>
        </p:style>
      </p:sp>
      <p:sp>
        <p:nvSpPr>
          <p:cNvPr id="109" name="CustomShape 2"/>
          <p:cNvSpPr/>
          <p:nvPr/>
        </p:nvSpPr>
        <p:spPr>
          <a:xfrm>
            <a:off x="-160200" y="604800"/>
            <a:ext cx="3281040" cy="1755360"/>
          </a:xfrm>
          <a:custGeom>
            <a:avLst/>
            <a:gdLst/>
            <a:ahLst/>
            <a:rect l="l" t="t" r="r" b="b"/>
            <a:pathLst>
              <a:path w="2067" h="1106">
                <a:moveTo>
                  <a:pt x="0" y="721"/>
                </a:moveTo>
                <a:lnTo>
                  <a:pt x="192" y="769"/>
                </a:lnTo>
                <a:lnTo>
                  <a:pt x="529" y="865"/>
                </a:lnTo>
                <a:lnTo>
                  <a:pt x="817" y="914"/>
                </a:lnTo>
                <a:lnTo>
                  <a:pt x="1154" y="1010"/>
                </a:lnTo>
                <a:lnTo>
                  <a:pt x="1346" y="1106"/>
                </a:lnTo>
                <a:lnTo>
                  <a:pt x="1539" y="1106"/>
                </a:lnTo>
                <a:lnTo>
                  <a:pt x="1587" y="1058"/>
                </a:lnTo>
                <a:lnTo>
                  <a:pt x="1587" y="914"/>
                </a:lnTo>
                <a:lnTo>
                  <a:pt x="1635" y="721"/>
                </a:lnTo>
                <a:lnTo>
                  <a:pt x="1731" y="529"/>
                </a:lnTo>
                <a:lnTo>
                  <a:pt x="1923" y="337"/>
                </a:lnTo>
                <a:lnTo>
                  <a:pt x="1923" y="144"/>
                </a:lnTo>
                <a:lnTo>
                  <a:pt x="2067" y="0"/>
                </a:lnTo>
              </a:path>
            </a:pathLst>
          </a:custGeom>
          <a:noFill/>
          <a:ln w="38160">
            <a:solidFill>
              <a:srgbClr val="33cccc"/>
            </a:solidFill>
            <a:round/>
          </a:ln>
        </p:spPr>
        <p:style>
          <a:lnRef idx="0"/>
          <a:fillRef idx="0"/>
          <a:effectRef idx="0"/>
          <a:fontRef idx="minor"/>
        </p:style>
      </p:sp>
      <p:sp>
        <p:nvSpPr>
          <p:cNvPr id="110" name="CustomShape 3"/>
          <p:cNvSpPr/>
          <p:nvPr/>
        </p:nvSpPr>
        <p:spPr>
          <a:xfrm>
            <a:off x="1136520" y="1901880"/>
            <a:ext cx="610920" cy="458280"/>
          </a:xfrm>
          <a:custGeom>
            <a:avLst/>
            <a:gdLst/>
            <a:ahLst/>
            <a:rect l="l" t="t" r="r" b="b"/>
            <a:pathLst>
              <a:path w="385" h="289">
                <a:moveTo>
                  <a:pt x="337" y="0"/>
                </a:moveTo>
                <a:lnTo>
                  <a:pt x="337" y="97"/>
                </a:lnTo>
                <a:lnTo>
                  <a:pt x="385" y="193"/>
                </a:lnTo>
                <a:lnTo>
                  <a:pt x="385" y="241"/>
                </a:lnTo>
                <a:lnTo>
                  <a:pt x="0" y="289"/>
                </a:lnTo>
                <a:lnTo>
                  <a:pt x="48" y="193"/>
                </a:lnTo>
                <a:lnTo>
                  <a:pt x="0" y="97"/>
                </a:lnTo>
                <a:lnTo>
                  <a:pt x="96" y="97"/>
                </a:lnTo>
                <a:lnTo>
                  <a:pt x="193" y="97"/>
                </a:lnTo>
                <a:lnTo>
                  <a:pt x="241" y="48"/>
                </a:lnTo>
                <a:lnTo>
                  <a:pt x="289" y="0"/>
                </a:lnTo>
                <a:lnTo>
                  <a:pt x="337" y="0"/>
                </a:lnTo>
                <a:close/>
              </a:path>
            </a:pathLst>
          </a:custGeom>
          <a:solidFill>
            <a:srgbClr val="33cccc"/>
          </a:solidFill>
          <a:ln w="9360">
            <a:noFill/>
          </a:ln>
        </p:spPr>
        <p:style>
          <a:lnRef idx="0"/>
          <a:fillRef idx="0"/>
          <a:effectRef idx="0"/>
          <a:fontRef idx="minor"/>
        </p:style>
      </p:sp>
      <p:sp>
        <p:nvSpPr>
          <p:cNvPr id="111" name="CustomShape 4"/>
          <p:cNvSpPr/>
          <p:nvPr/>
        </p:nvSpPr>
        <p:spPr>
          <a:xfrm>
            <a:off x="-312840" y="3454560"/>
            <a:ext cx="877680" cy="1526760"/>
          </a:xfrm>
          <a:custGeom>
            <a:avLst/>
            <a:gdLst/>
            <a:ahLst/>
            <a:rect l="l" t="t" r="r" b="b"/>
            <a:pathLst>
              <a:path w="553" h="962">
                <a:moveTo>
                  <a:pt x="144" y="609"/>
                </a:moveTo>
                <a:cubicBezTo>
                  <a:pt x="192" y="729"/>
                  <a:pt x="240" y="745"/>
                  <a:pt x="288" y="801"/>
                </a:cubicBezTo>
                <a:cubicBezTo>
                  <a:pt x="336" y="857"/>
                  <a:pt x="392" y="930"/>
                  <a:pt x="432" y="946"/>
                </a:cubicBezTo>
                <a:cubicBezTo>
                  <a:pt x="472" y="962"/>
                  <a:pt x="513" y="922"/>
                  <a:pt x="529" y="898"/>
                </a:cubicBezTo>
                <a:cubicBezTo>
                  <a:pt x="545" y="874"/>
                  <a:pt x="553" y="849"/>
                  <a:pt x="529" y="801"/>
                </a:cubicBezTo>
                <a:cubicBezTo>
                  <a:pt x="505" y="753"/>
                  <a:pt x="424" y="681"/>
                  <a:pt x="384" y="609"/>
                </a:cubicBezTo>
                <a:cubicBezTo>
                  <a:pt x="344" y="537"/>
                  <a:pt x="312" y="441"/>
                  <a:pt x="288" y="369"/>
                </a:cubicBezTo>
                <a:cubicBezTo>
                  <a:pt x="264" y="297"/>
                  <a:pt x="264" y="216"/>
                  <a:pt x="240" y="176"/>
                </a:cubicBezTo>
                <a:cubicBezTo>
                  <a:pt x="216" y="136"/>
                  <a:pt x="184" y="144"/>
                  <a:pt x="144" y="128"/>
                </a:cubicBezTo>
                <a:cubicBezTo>
                  <a:pt x="104" y="112"/>
                  <a:pt x="0" y="0"/>
                  <a:pt x="0" y="80"/>
                </a:cubicBezTo>
                <a:cubicBezTo>
                  <a:pt x="0" y="160"/>
                  <a:pt x="96" y="489"/>
                  <a:pt x="144" y="609"/>
                </a:cubicBezTo>
                <a:close/>
              </a:path>
            </a:pathLst>
          </a:custGeom>
          <a:solidFill>
            <a:srgbClr val="c1aa03">
              <a:alpha val="61000"/>
            </a:srgbClr>
          </a:solidFill>
          <a:ln w="9360">
            <a:noFill/>
          </a:ln>
        </p:spPr>
        <p:style>
          <a:lnRef idx="0"/>
          <a:fillRef idx="0"/>
          <a:effectRef idx="0"/>
          <a:fontRef idx="minor"/>
        </p:style>
      </p:sp>
      <p:sp>
        <p:nvSpPr>
          <p:cNvPr id="112" name="CustomShape 5"/>
          <p:cNvSpPr/>
          <p:nvPr/>
        </p:nvSpPr>
        <p:spPr>
          <a:xfrm>
            <a:off x="-173160" y="2131920"/>
            <a:ext cx="1118880" cy="1004400"/>
          </a:xfrm>
          <a:custGeom>
            <a:avLst/>
            <a:gdLst/>
            <a:ahLst/>
            <a:rect l="l" t="t" r="r" b="b"/>
            <a:pathLst>
              <a:path w="705" h="633">
                <a:moveTo>
                  <a:pt x="104" y="480"/>
                </a:moveTo>
                <a:cubicBezTo>
                  <a:pt x="160" y="520"/>
                  <a:pt x="272" y="553"/>
                  <a:pt x="344" y="577"/>
                </a:cubicBezTo>
                <a:cubicBezTo>
                  <a:pt x="416" y="601"/>
                  <a:pt x="481" y="633"/>
                  <a:pt x="537" y="625"/>
                </a:cubicBezTo>
                <a:cubicBezTo>
                  <a:pt x="593" y="617"/>
                  <a:pt x="657" y="553"/>
                  <a:pt x="681" y="529"/>
                </a:cubicBezTo>
                <a:cubicBezTo>
                  <a:pt x="705" y="505"/>
                  <a:pt x="697" y="512"/>
                  <a:pt x="681" y="480"/>
                </a:cubicBezTo>
                <a:cubicBezTo>
                  <a:pt x="665" y="448"/>
                  <a:pt x="585" y="376"/>
                  <a:pt x="585" y="336"/>
                </a:cubicBezTo>
                <a:cubicBezTo>
                  <a:pt x="585" y="296"/>
                  <a:pt x="673" y="272"/>
                  <a:pt x="681" y="240"/>
                </a:cubicBezTo>
                <a:cubicBezTo>
                  <a:pt x="689" y="208"/>
                  <a:pt x="641" y="168"/>
                  <a:pt x="633" y="144"/>
                </a:cubicBezTo>
                <a:cubicBezTo>
                  <a:pt x="625" y="120"/>
                  <a:pt x="665" y="112"/>
                  <a:pt x="633" y="96"/>
                </a:cubicBezTo>
                <a:cubicBezTo>
                  <a:pt x="601" y="80"/>
                  <a:pt x="513" y="56"/>
                  <a:pt x="441" y="48"/>
                </a:cubicBezTo>
                <a:cubicBezTo>
                  <a:pt x="369" y="40"/>
                  <a:pt x="264" y="48"/>
                  <a:pt x="200" y="48"/>
                </a:cubicBezTo>
                <a:cubicBezTo>
                  <a:pt x="136" y="48"/>
                  <a:pt x="88" y="0"/>
                  <a:pt x="56" y="48"/>
                </a:cubicBezTo>
                <a:cubicBezTo>
                  <a:pt x="24" y="96"/>
                  <a:pt x="0" y="264"/>
                  <a:pt x="8" y="336"/>
                </a:cubicBezTo>
                <a:cubicBezTo>
                  <a:pt x="16" y="408"/>
                  <a:pt x="48" y="440"/>
                  <a:pt x="104" y="480"/>
                </a:cubicBezTo>
                <a:close/>
              </a:path>
            </a:pathLst>
          </a:custGeom>
          <a:solidFill>
            <a:srgbClr val="c1aa03">
              <a:alpha val="61000"/>
            </a:srgbClr>
          </a:solidFill>
          <a:ln w="9360">
            <a:noFill/>
          </a:ln>
        </p:spPr>
        <p:style>
          <a:lnRef idx="0"/>
          <a:fillRef idx="0"/>
          <a:effectRef idx="0"/>
          <a:fontRef idx="minor"/>
        </p:style>
      </p:sp>
      <p:sp>
        <p:nvSpPr>
          <p:cNvPr id="113" name="CustomShape 6"/>
          <p:cNvSpPr/>
          <p:nvPr/>
        </p:nvSpPr>
        <p:spPr>
          <a:xfrm>
            <a:off x="-592200" y="147600"/>
            <a:ext cx="3458880" cy="2136240"/>
          </a:xfrm>
          <a:custGeom>
            <a:avLst/>
            <a:gdLst/>
            <a:ahLst/>
            <a:rect l="l" t="t" r="r" b="b"/>
            <a:pathLst>
              <a:path w="2179" h="1346">
                <a:moveTo>
                  <a:pt x="320" y="961"/>
                </a:moveTo>
                <a:cubicBezTo>
                  <a:pt x="360" y="1105"/>
                  <a:pt x="416" y="1009"/>
                  <a:pt x="464" y="1009"/>
                </a:cubicBezTo>
                <a:cubicBezTo>
                  <a:pt x="512" y="1009"/>
                  <a:pt x="568" y="961"/>
                  <a:pt x="608" y="961"/>
                </a:cubicBezTo>
                <a:cubicBezTo>
                  <a:pt x="648" y="961"/>
                  <a:pt x="665" y="1001"/>
                  <a:pt x="705" y="1009"/>
                </a:cubicBezTo>
                <a:cubicBezTo>
                  <a:pt x="745" y="1017"/>
                  <a:pt x="793" y="1001"/>
                  <a:pt x="849" y="1009"/>
                </a:cubicBezTo>
                <a:cubicBezTo>
                  <a:pt x="905" y="1017"/>
                  <a:pt x="993" y="1049"/>
                  <a:pt x="1041" y="1057"/>
                </a:cubicBezTo>
                <a:cubicBezTo>
                  <a:pt x="1089" y="1065"/>
                  <a:pt x="1105" y="1065"/>
                  <a:pt x="1137" y="1057"/>
                </a:cubicBezTo>
                <a:cubicBezTo>
                  <a:pt x="1169" y="1049"/>
                  <a:pt x="1210" y="1025"/>
                  <a:pt x="1234" y="1009"/>
                </a:cubicBezTo>
                <a:cubicBezTo>
                  <a:pt x="1258" y="993"/>
                  <a:pt x="1250" y="969"/>
                  <a:pt x="1282" y="961"/>
                </a:cubicBezTo>
                <a:cubicBezTo>
                  <a:pt x="1314" y="953"/>
                  <a:pt x="1378" y="945"/>
                  <a:pt x="1426" y="961"/>
                </a:cubicBezTo>
                <a:cubicBezTo>
                  <a:pt x="1474" y="977"/>
                  <a:pt x="1546" y="1017"/>
                  <a:pt x="1570" y="1057"/>
                </a:cubicBezTo>
                <a:cubicBezTo>
                  <a:pt x="1594" y="1097"/>
                  <a:pt x="1562" y="1162"/>
                  <a:pt x="1570" y="1202"/>
                </a:cubicBezTo>
                <a:cubicBezTo>
                  <a:pt x="1578" y="1242"/>
                  <a:pt x="1586" y="1274"/>
                  <a:pt x="1618" y="1298"/>
                </a:cubicBezTo>
                <a:cubicBezTo>
                  <a:pt x="1650" y="1322"/>
                  <a:pt x="1730" y="1346"/>
                  <a:pt x="1762" y="1346"/>
                </a:cubicBezTo>
                <a:cubicBezTo>
                  <a:pt x="1794" y="1346"/>
                  <a:pt x="1811" y="1322"/>
                  <a:pt x="1811" y="1298"/>
                </a:cubicBezTo>
                <a:cubicBezTo>
                  <a:pt x="1811" y="1274"/>
                  <a:pt x="1754" y="1250"/>
                  <a:pt x="1762" y="1202"/>
                </a:cubicBezTo>
                <a:cubicBezTo>
                  <a:pt x="1770" y="1154"/>
                  <a:pt x="1827" y="1081"/>
                  <a:pt x="1859" y="1009"/>
                </a:cubicBezTo>
                <a:cubicBezTo>
                  <a:pt x="1891" y="937"/>
                  <a:pt x="1907" y="841"/>
                  <a:pt x="1955" y="769"/>
                </a:cubicBezTo>
                <a:cubicBezTo>
                  <a:pt x="2003" y="697"/>
                  <a:pt x="2115" y="632"/>
                  <a:pt x="2147" y="576"/>
                </a:cubicBezTo>
                <a:cubicBezTo>
                  <a:pt x="2179" y="520"/>
                  <a:pt x="2171" y="480"/>
                  <a:pt x="2147" y="432"/>
                </a:cubicBezTo>
                <a:cubicBezTo>
                  <a:pt x="2123" y="384"/>
                  <a:pt x="2083" y="344"/>
                  <a:pt x="2003" y="288"/>
                </a:cubicBezTo>
                <a:cubicBezTo>
                  <a:pt x="1923" y="232"/>
                  <a:pt x="1963" y="120"/>
                  <a:pt x="1666" y="96"/>
                </a:cubicBezTo>
                <a:cubicBezTo>
                  <a:pt x="1369" y="72"/>
                  <a:pt x="448" y="0"/>
                  <a:pt x="224" y="144"/>
                </a:cubicBezTo>
                <a:cubicBezTo>
                  <a:pt x="0" y="288"/>
                  <a:pt x="280" y="817"/>
                  <a:pt x="320" y="961"/>
                </a:cubicBezTo>
                <a:close/>
              </a:path>
            </a:pathLst>
          </a:custGeom>
          <a:solidFill>
            <a:srgbClr val="c1aa03">
              <a:alpha val="61000"/>
            </a:srgbClr>
          </a:solidFill>
          <a:ln w="9360">
            <a:noFill/>
          </a:ln>
        </p:spPr>
        <p:style>
          <a:lnRef idx="0"/>
          <a:fillRef idx="0"/>
          <a:effectRef idx="0"/>
          <a:fontRef idx="minor"/>
        </p:style>
      </p:sp>
      <p:sp>
        <p:nvSpPr>
          <p:cNvPr id="114" name="CustomShape 7"/>
          <p:cNvSpPr/>
          <p:nvPr/>
        </p:nvSpPr>
        <p:spPr>
          <a:xfrm>
            <a:off x="3960720" y="20520"/>
            <a:ext cx="6017760" cy="4095360"/>
          </a:xfrm>
          <a:custGeom>
            <a:avLst/>
            <a:gdLst/>
            <a:ahLst/>
            <a:rect l="l" t="t" r="r" b="b"/>
            <a:pathLst>
              <a:path w="3767" h="2499">
                <a:moveTo>
                  <a:pt x="457" y="272"/>
                </a:moveTo>
                <a:cubicBezTo>
                  <a:pt x="0" y="296"/>
                  <a:pt x="513" y="424"/>
                  <a:pt x="553" y="464"/>
                </a:cubicBezTo>
                <a:cubicBezTo>
                  <a:pt x="593" y="504"/>
                  <a:pt x="658" y="504"/>
                  <a:pt x="698" y="512"/>
                </a:cubicBezTo>
                <a:cubicBezTo>
                  <a:pt x="738" y="520"/>
                  <a:pt x="754" y="528"/>
                  <a:pt x="794" y="512"/>
                </a:cubicBezTo>
                <a:cubicBezTo>
                  <a:pt x="834" y="496"/>
                  <a:pt x="898" y="432"/>
                  <a:pt x="938" y="416"/>
                </a:cubicBezTo>
                <a:cubicBezTo>
                  <a:pt x="978" y="400"/>
                  <a:pt x="1010" y="408"/>
                  <a:pt x="1034" y="416"/>
                </a:cubicBezTo>
                <a:cubicBezTo>
                  <a:pt x="1058" y="424"/>
                  <a:pt x="1098" y="432"/>
                  <a:pt x="1082" y="464"/>
                </a:cubicBezTo>
                <a:cubicBezTo>
                  <a:pt x="1066" y="496"/>
                  <a:pt x="970" y="568"/>
                  <a:pt x="938" y="608"/>
                </a:cubicBezTo>
                <a:cubicBezTo>
                  <a:pt x="906" y="648"/>
                  <a:pt x="882" y="673"/>
                  <a:pt x="890" y="705"/>
                </a:cubicBezTo>
                <a:cubicBezTo>
                  <a:pt x="898" y="737"/>
                  <a:pt x="938" y="785"/>
                  <a:pt x="986" y="801"/>
                </a:cubicBezTo>
                <a:cubicBezTo>
                  <a:pt x="1034" y="817"/>
                  <a:pt x="1138" y="785"/>
                  <a:pt x="1178" y="801"/>
                </a:cubicBezTo>
                <a:cubicBezTo>
                  <a:pt x="1218" y="817"/>
                  <a:pt x="1234" y="865"/>
                  <a:pt x="1226" y="897"/>
                </a:cubicBezTo>
                <a:cubicBezTo>
                  <a:pt x="1218" y="929"/>
                  <a:pt x="1138" y="961"/>
                  <a:pt x="1130" y="993"/>
                </a:cubicBezTo>
                <a:cubicBezTo>
                  <a:pt x="1122" y="1025"/>
                  <a:pt x="1130" y="1065"/>
                  <a:pt x="1178" y="1089"/>
                </a:cubicBezTo>
                <a:cubicBezTo>
                  <a:pt x="1226" y="1113"/>
                  <a:pt x="1371" y="1105"/>
                  <a:pt x="1419" y="1137"/>
                </a:cubicBezTo>
                <a:cubicBezTo>
                  <a:pt x="1467" y="1169"/>
                  <a:pt x="1435" y="1242"/>
                  <a:pt x="1467" y="1282"/>
                </a:cubicBezTo>
                <a:cubicBezTo>
                  <a:pt x="1499" y="1322"/>
                  <a:pt x="1547" y="1362"/>
                  <a:pt x="1611" y="1378"/>
                </a:cubicBezTo>
                <a:cubicBezTo>
                  <a:pt x="1675" y="1394"/>
                  <a:pt x="1756" y="1370"/>
                  <a:pt x="1852" y="1378"/>
                </a:cubicBezTo>
                <a:cubicBezTo>
                  <a:pt x="1948" y="1386"/>
                  <a:pt x="2100" y="1410"/>
                  <a:pt x="2188" y="1426"/>
                </a:cubicBezTo>
                <a:cubicBezTo>
                  <a:pt x="2276" y="1442"/>
                  <a:pt x="2332" y="1458"/>
                  <a:pt x="2380" y="1474"/>
                </a:cubicBezTo>
                <a:cubicBezTo>
                  <a:pt x="2428" y="1490"/>
                  <a:pt x="2421" y="1506"/>
                  <a:pt x="2477" y="1522"/>
                </a:cubicBezTo>
                <a:cubicBezTo>
                  <a:pt x="2533" y="1538"/>
                  <a:pt x="2677" y="1546"/>
                  <a:pt x="2717" y="1570"/>
                </a:cubicBezTo>
                <a:cubicBezTo>
                  <a:pt x="2757" y="1594"/>
                  <a:pt x="2693" y="1626"/>
                  <a:pt x="2717" y="1666"/>
                </a:cubicBezTo>
                <a:cubicBezTo>
                  <a:pt x="2741" y="1706"/>
                  <a:pt x="2813" y="1778"/>
                  <a:pt x="2861" y="1810"/>
                </a:cubicBezTo>
                <a:cubicBezTo>
                  <a:pt x="2909" y="1842"/>
                  <a:pt x="2958" y="1819"/>
                  <a:pt x="3006" y="1859"/>
                </a:cubicBezTo>
                <a:cubicBezTo>
                  <a:pt x="3054" y="1899"/>
                  <a:pt x="3118" y="2003"/>
                  <a:pt x="3150" y="2051"/>
                </a:cubicBezTo>
                <a:cubicBezTo>
                  <a:pt x="3182" y="2099"/>
                  <a:pt x="3174" y="2123"/>
                  <a:pt x="3198" y="2147"/>
                </a:cubicBezTo>
                <a:cubicBezTo>
                  <a:pt x="3222" y="2171"/>
                  <a:pt x="3278" y="2499"/>
                  <a:pt x="3294" y="2195"/>
                </a:cubicBezTo>
                <a:cubicBezTo>
                  <a:pt x="3310" y="1891"/>
                  <a:pt x="3767" y="640"/>
                  <a:pt x="3294" y="320"/>
                </a:cubicBezTo>
                <a:cubicBezTo>
                  <a:pt x="2821" y="0"/>
                  <a:pt x="914" y="248"/>
                  <a:pt x="457" y="272"/>
                </a:cubicBezTo>
                <a:close/>
              </a:path>
            </a:pathLst>
          </a:custGeom>
          <a:solidFill>
            <a:srgbClr val="c1aa03">
              <a:alpha val="61000"/>
            </a:srgbClr>
          </a:solidFill>
          <a:ln w="9360">
            <a:noFill/>
          </a:ln>
        </p:spPr>
        <p:style>
          <a:lnRef idx="0"/>
          <a:fillRef idx="0"/>
          <a:effectRef idx="0"/>
          <a:fontRef idx="minor"/>
        </p:style>
      </p:sp>
      <p:sp>
        <p:nvSpPr>
          <p:cNvPr id="115" name="CustomShape 8"/>
          <p:cNvSpPr/>
          <p:nvPr/>
        </p:nvSpPr>
        <p:spPr>
          <a:xfrm>
            <a:off x="527040" y="604800"/>
            <a:ext cx="1120320" cy="1337760"/>
          </a:xfrm>
          <a:custGeom>
            <a:avLst/>
            <a:gdLst/>
            <a:ahLst/>
            <a:rect l="l" t="t" r="r" b="b"/>
            <a:pathLst>
              <a:path w="706" h="843">
                <a:moveTo>
                  <a:pt x="706" y="843"/>
                </a:moveTo>
                <a:lnTo>
                  <a:pt x="529" y="577"/>
                </a:lnTo>
                <a:lnTo>
                  <a:pt x="529" y="433"/>
                </a:lnTo>
                <a:lnTo>
                  <a:pt x="384" y="337"/>
                </a:lnTo>
                <a:lnTo>
                  <a:pt x="336" y="240"/>
                </a:lnTo>
                <a:lnTo>
                  <a:pt x="96" y="144"/>
                </a:lnTo>
                <a:lnTo>
                  <a:pt x="0" y="96"/>
                </a:lnTo>
                <a:lnTo>
                  <a:pt x="0" y="0"/>
                </a:lnTo>
              </a:path>
            </a:pathLst>
          </a:custGeom>
          <a:noFill/>
          <a:ln w="38160">
            <a:solidFill>
              <a:srgbClr val="33cccc"/>
            </a:solidFill>
            <a:round/>
          </a:ln>
        </p:spPr>
        <p:style>
          <a:lnRef idx="0"/>
          <a:fillRef idx="0"/>
          <a:effectRef idx="0"/>
          <a:fontRef idx="minor"/>
        </p:style>
      </p:sp>
      <p:sp>
        <p:nvSpPr>
          <p:cNvPr id="116" name="CustomShape 9"/>
          <p:cNvSpPr/>
          <p:nvPr/>
        </p:nvSpPr>
        <p:spPr>
          <a:xfrm>
            <a:off x="0" y="0"/>
            <a:ext cx="9143640" cy="680760"/>
          </a:xfrm>
          <a:prstGeom prst="rect">
            <a:avLst/>
          </a:prstGeom>
          <a:solidFill>
            <a:srgbClr val="e5fe68"/>
          </a:solidFill>
          <a:ln w="9360">
            <a:noFill/>
          </a:ln>
        </p:spPr>
        <p:style>
          <a:lnRef idx="0"/>
          <a:fillRef idx="0"/>
          <a:effectRef idx="0"/>
          <a:fontRef idx="minor"/>
        </p:style>
      </p:sp>
      <p:sp>
        <p:nvSpPr>
          <p:cNvPr id="117" name="CustomShape 10"/>
          <p:cNvSpPr/>
          <p:nvPr/>
        </p:nvSpPr>
        <p:spPr>
          <a:xfrm>
            <a:off x="8083440" y="708120"/>
            <a:ext cx="1060200" cy="486000"/>
          </a:xfrm>
          <a:prstGeom prst="rect">
            <a:avLst/>
          </a:prstGeom>
          <a:solidFill>
            <a:schemeClr val="bg1"/>
          </a:solidFill>
          <a:ln w="38160">
            <a:solidFill>
              <a:srgbClr val="0000ff"/>
            </a:solidFill>
            <a:miter/>
          </a:ln>
        </p:spPr>
        <p:style>
          <a:lnRef idx="0"/>
          <a:fillRef idx="0"/>
          <a:effectRef idx="0"/>
          <a:fontRef idx="minor"/>
        </p:style>
        <p:txBody>
          <a:bodyPr lIns="90000" rIns="90000" tIns="45000" bIns="45000"/>
          <a:p>
            <a:pPr algn="ctr">
              <a:lnSpc>
                <a:spcPct val="75000"/>
              </a:lnSpc>
              <a:spcBef>
                <a:spcPts val="601"/>
              </a:spcBef>
            </a:pPr>
            <a:r>
              <a:rPr b="1" lang="en-CA" sz="1200" spc="-1" strike="noStrike">
                <a:solidFill>
                  <a:srgbClr val="000000"/>
                </a:solidFill>
                <a:uFill>
                  <a:solidFill>
                    <a:srgbClr val="ffffff"/>
                  </a:solidFill>
                </a:uFill>
                <a:latin typeface="Arial"/>
                <a:ea typeface="ＭＳ Ｐゴシック"/>
              </a:rPr>
              <a:t>Timurids</a:t>
            </a:r>
            <a:endParaRPr b="0" lang="en-CA" sz="1200" spc="-1" strike="noStrike">
              <a:solidFill>
                <a:srgbClr val="000000"/>
              </a:solidFill>
              <a:uFill>
                <a:solidFill>
                  <a:srgbClr val="ffffff"/>
                </a:solidFill>
              </a:uFill>
              <a:latin typeface="Arial"/>
            </a:endParaRPr>
          </a:p>
          <a:p>
            <a:pPr algn="ctr">
              <a:lnSpc>
                <a:spcPct val="75000"/>
              </a:lnSpc>
              <a:spcBef>
                <a:spcPts val="601"/>
              </a:spcBef>
            </a:pPr>
            <a:r>
              <a:rPr b="0" lang="en-CA" sz="1200" spc="-1" strike="noStrike">
                <a:solidFill>
                  <a:srgbClr val="000000"/>
                </a:solidFill>
                <a:uFill>
                  <a:solidFill>
                    <a:srgbClr val="ffffff"/>
                  </a:solidFill>
                </a:uFill>
                <a:latin typeface="Arial"/>
                <a:ea typeface="ＭＳ Ｐゴシック"/>
              </a:rPr>
              <a:t>(Tamerlane)</a:t>
            </a:r>
            <a:endParaRPr b="0" lang="en-CA" sz="1200" spc="-1" strike="noStrike">
              <a:solidFill>
                <a:srgbClr val="000000"/>
              </a:solidFill>
              <a:uFill>
                <a:solidFill>
                  <a:srgbClr val="ffffff"/>
                </a:solidFill>
              </a:uFill>
              <a:latin typeface="Arial"/>
            </a:endParaRPr>
          </a:p>
        </p:txBody>
      </p:sp>
      <p:sp>
        <p:nvSpPr>
          <p:cNvPr id="118" name="CustomShape 11"/>
          <p:cNvSpPr/>
          <p:nvPr/>
        </p:nvSpPr>
        <p:spPr>
          <a:xfrm>
            <a:off x="0" y="-28440"/>
            <a:ext cx="9143640" cy="926640"/>
          </a:xfrm>
          <a:prstGeom prst="rect">
            <a:avLst/>
          </a:prstGeom>
          <a:noFill/>
          <a:ln w="9360">
            <a:noFill/>
          </a:ln>
        </p:spPr>
        <p:style>
          <a:lnRef idx="0"/>
          <a:fillRef idx="0"/>
          <a:effectRef idx="0"/>
          <a:fontRef idx="minor"/>
        </p:style>
        <p:txBody>
          <a:bodyPr lIns="90000" rIns="90000" tIns="45000" bIns="45000"/>
          <a:p>
            <a:pPr algn="just">
              <a:lnSpc>
                <a:spcPct val="100000"/>
              </a:lnSpc>
              <a:spcBef>
                <a:spcPts val="550"/>
              </a:spcBef>
            </a:pPr>
            <a:r>
              <a:rPr b="0" lang="en-CA" sz="1100" spc="-1" strike="noStrike">
                <a:solidFill>
                  <a:srgbClr val="000000"/>
                </a:solidFill>
                <a:uFill>
                  <a:solidFill>
                    <a:srgbClr val="ffffff"/>
                  </a:solidFill>
                </a:uFill>
                <a:latin typeface="Franklin Gothic Demi"/>
                <a:ea typeface="ＭＳ Ｐゴシック"/>
              </a:rPr>
              <a:t>The battlefield consists of a large plain cornered by mountains on two sides. The Cubuk Creek runs down from the western mountains into a reservoir and then runs south across the plain; there are also numerous other shallow canals running east off the Cubuk Creek (not shown). The only town is tiny Cubuk between the mountains, while Ankara is southeast off-map. The key terrain is the Cubuk Creek reservoir the only fresh water source near the battlefield. Access to water can be controlled by any side which occupies the reservoir and is able to divert its flow.</a:t>
            </a:r>
            <a:endParaRPr b="0" lang="en-CA" sz="1100" spc="-1" strike="noStrike">
              <a:solidFill>
                <a:srgbClr val="000000"/>
              </a:solidFill>
              <a:uFill>
                <a:solidFill>
                  <a:srgbClr val="ffffff"/>
                </a:solidFill>
              </a:uFill>
              <a:latin typeface="Arial"/>
            </a:endParaRPr>
          </a:p>
        </p:txBody>
      </p:sp>
      <p:sp>
        <p:nvSpPr>
          <p:cNvPr id="119" name="CustomShape 12"/>
          <p:cNvSpPr/>
          <p:nvPr/>
        </p:nvSpPr>
        <p:spPr>
          <a:xfrm>
            <a:off x="3579840" y="1216080"/>
            <a:ext cx="610920" cy="227520"/>
          </a:xfrm>
          <a:prstGeom prst="rect">
            <a:avLst/>
          </a:prstGeom>
          <a:solidFill>
            <a:schemeClr val="bg1">
              <a:alpha val="70000"/>
            </a:schemeClr>
          </a:solidFill>
          <a:ln w="38160">
            <a:solidFill>
              <a:schemeClr val="tx1"/>
            </a:solidFill>
            <a:miter/>
          </a:ln>
        </p:spPr>
        <p:style>
          <a:lnRef idx="0"/>
          <a:fillRef idx="0"/>
          <a:effectRef idx="0"/>
          <a:fontRef idx="minor"/>
        </p:style>
        <p:txBody>
          <a:bodyPr lIns="90000" rIns="90000" tIns="45000" bIns="45000"/>
          <a:p>
            <a:pPr algn="ctr">
              <a:lnSpc>
                <a:spcPct val="100000"/>
              </a:lnSpc>
              <a:spcBef>
                <a:spcPts val="451"/>
              </a:spcBef>
            </a:pPr>
            <a:r>
              <a:rPr b="0" lang="en-CA" sz="900" spc="-1" strike="noStrike">
                <a:solidFill>
                  <a:srgbClr val="000000"/>
                </a:solidFill>
                <a:uFill>
                  <a:solidFill>
                    <a:srgbClr val="ffffff"/>
                  </a:solidFill>
                </a:uFill>
                <a:latin typeface="Arial"/>
                <a:ea typeface="ＭＳ Ｐゴシック"/>
              </a:rPr>
              <a:t>Cubuk</a:t>
            </a:r>
            <a:endParaRPr b="0" lang="en-CA" sz="900" spc="-1" strike="noStrike">
              <a:solidFill>
                <a:srgbClr val="000000"/>
              </a:solidFill>
              <a:uFill>
                <a:solidFill>
                  <a:srgbClr val="ffffff"/>
                </a:solidFill>
              </a:uFill>
              <a:latin typeface="Arial"/>
            </a:endParaRPr>
          </a:p>
        </p:txBody>
      </p:sp>
      <p:sp>
        <p:nvSpPr>
          <p:cNvPr id="120" name="CustomShape 13"/>
          <p:cNvSpPr/>
          <p:nvPr/>
        </p:nvSpPr>
        <p:spPr>
          <a:xfrm>
            <a:off x="831960" y="2360520"/>
            <a:ext cx="3265200" cy="4120920"/>
          </a:xfrm>
          <a:custGeom>
            <a:avLst/>
            <a:gdLst/>
            <a:ahLst/>
            <a:rect l="l" t="t" r="r" b="b"/>
            <a:pathLst>
              <a:path w="2057" h="2596">
                <a:moveTo>
                  <a:pt x="914" y="0"/>
                </a:moveTo>
                <a:cubicBezTo>
                  <a:pt x="853" y="32"/>
                  <a:pt x="789" y="58"/>
                  <a:pt x="817" y="96"/>
                </a:cubicBezTo>
                <a:cubicBezTo>
                  <a:pt x="845" y="134"/>
                  <a:pt x="916" y="181"/>
                  <a:pt x="1084" y="229"/>
                </a:cubicBezTo>
                <a:cubicBezTo>
                  <a:pt x="1252" y="277"/>
                  <a:pt x="1667" y="338"/>
                  <a:pt x="1827" y="385"/>
                </a:cubicBezTo>
                <a:cubicBezTo>
                  <a:pt x="1987" y="432"/>
                  <a:pt x="2031" y="477"/>
                  <a:pt x="2044" y="511"/>
                </a:cubicBezTo>
                <a:cubicBezTo>
                  <a:pt x="2057" y="545"/>
                  <a:pt x="1940" y="550"/>
                  <a:pt x="1906" y="589"/>
                </a:cubicBezTo>
                <a:cubicBezTo>
                  <a:pt x="1872" y="628"/>
                  <a:pt x="1901" y="707"/>
                  <a:pt x="1840" y="745"/>
                </a:cubicBezTo>
                <a:cubicBezTo>
                  <a:pt x="1779" y="783"/>
                  <a:pt x="1621" y="805"/>
                  <a:pt x="1539" y="817"/>
                </a:cubicBezTo>
                <a:cubicBezTo>
                  <a:pt x="1457" y="829"/>
                  <a:pt x="1387" y="810"/>
                  <a:pt x="1346" y="817"/>
                </a:cubicBezTo>
                <a:cubicBezTo>
                  <a:pt x="1305" y="824"/>
                  <a:pt x="1300" y="833"/>
                  <a:pt x="1292" y="857"/>
                </a:cubicBezTo>
                <a:cubicBezTo>
                  <a:pt x="1284" y="881"/>
                  <a:pt x="1297" y="944"/>
                  <a:pt x="1298" y="961"/>
                </a:cubicBezTo>
                <a:cubicBezTo>
                  <a:pt x="1299" y="978"/>
                  <a:pt x="1320" y="947"/>
                  <a:pt x="1300" y="957"/>
                </a:cubicBezTo>
                <a:cubicBezTo>
                  <a:pt x="1280" y="967"/>
                  <a:pt x="1212" y="988"/>
                  <a:pt x="1180" y="1021"/>
                </a:cubicBezTo>
                <a:cubicBezTo>
                  <a:pt x="1148" y="1054"/>
                  <a:pt x="1129" y="1127"/>
                  <a:pt x="1106" y="1154"/>
                </a:cubicBezTo>
                <a:cubicBezTo>
                  <a:pt x="1083" y="1181"/>
                  <a:pt x="1048" y="1165"/>
                  <a:pt x="1040" y="1181"/>
                </a:cubicBezTo>
                <a:cubicBezTo>
                  <a:pt x="1032" y="1197"/>
                  <a:pt x="1079" y="1223"/>
                  <a:pt x="1058" y="1250"/>
                </a:cubicBezTo>
                <a:cubicBezTo>
                  <a:pt x="1037" y="1277"/>
                  <a:pt x="898" y="1322"/>
                  <a:pt x="914" y="1346"/>
                </a:cubicBezTo>
                <a:cubicBezTo>
                  <a:pt x="930" y="1370"/>
                  <a:pt x="1083" y="1367"/>
                  <a:pt x="1154" y="1394"/>
                </a:cubicBezTo>
                <a:cubicBezTo>
                  <a:pt x="1225" y="1421"/>
                  <a:pt x="1362" y="1481"/>
                  <a:pt x="1340" y="1509"/>
                </a:cubicBezTo>
                <a:cubicBezTo>
                  <a:pt x="1318" y="1537"/>
                  <a:pt x="1103" y="1547"/>
                  <a:pt x="1020" y="1565"/>
                </a:cubicBezTo>
                <a:cubicBezTo>
                  <a:pt x="937" y="1583"/>
                  <a:pt x="879" y="1597"/>
                  <a:pt x="840" y="1617"/>
                </a:cubicBezTo>
                <a:cubicBezTo>
                  <a:pt x="801" y="1637"/>
                  <a:pt x="809" y="1667"/>
                  <a:pt x="784" y="1685"/>
                </a:cubicBezTo>
                <a:cubicBezTo>
                  <a:pt x="759" y="1703"/>
                  <a:pt x="713" y="1708"/>
                  <a:pt x="692" y="1725"/>
                </a:cubicBezTo>
                <a:cubicBezTo>
                  <a:pt x="671" y="1742"/>
                  <a:pt x="687" y="1766"/>
                  <a:pt x="656" y="1789"/>
                </a:cubicBezTo>
                <a:cubicBezTo>
                  <a:pt x="625" y="1812"/>
                  <a:pt x="544" y="1836"/>
                  <a:pt x="508" y="1861"/>
                </a:cubicBezTo>
                <a:cubicBezTo>
                  <a:pt x="472" y="1886"/>
                  <a:pt x="473" y="1912"/>
                  <a:pt x="440" y="1941"/>
                </a:cubicBezTo>
                <a:cubicBezTo>
                  <a:pt x="407" y="1970"/>
                  <a:pt x="301" y="2004"/>
                  <a:pt x="308" y="2033"/>
                </a:cubicBezTo>
                <a:cubicBezTo>
                  <a:pt x="315" y="2062"/>
                  <a:pt x="452" y="2085"/>
                  <a:pt x="481" y="2115"/>
                </a:cubicBezTo>
                <a:cubicBezTo>
                  <a:pt x="510" y="2145"/>
                  <a:pt x="502" y="2193"/>
                  <a:pt x="480" y="2213"/>
                </a:cubicBezTo>
                <a:cubicBezTo>
                  <a:pt x="458" y="2233"/>
                  <a:pt x="396" y="2229"/>
                  <a:pt x="348" y="2237"/>
                </a:cubicBezTo>
                <a:cubicBezTo>
                  <a:pt x="300" y="2245"/>
                  <a:pt x="230" y="2246"/>
                  <a:pt x="192" y="2260"/>
                </a:cubicBezTo>
                <a:cubicBezTo>
                  <a:pt x="154" y="2274"/>
                  <a:pt x="112" y="2297"/>
                  <a:pt x="120" y="2321"/>
                </a:cubicBezTo>
                <a:cubicBezTo>
                  <a:pt x="128" y="2345"/>
                  <a:pt x="216" y="2381"/>
                  <a:pt x="240" y="2404"/>
                </a:cubicBezTo>
                <a:cubicBezTo>
                  <a:pt x="264" y="2427"/>
                  <a:pt x="280" y="2437"/>
                  <a:pt x="264" y="2461"/>
                </a:cubicBezTo>
                <a:cubicBezTo>
                  <a:pt x="248" y="2485"/>
                  <a:pt x="188" y="2525"/>
                  <a:pt x="144" y="2548"/>
                </a:cubicBezTo>
                <a:cubicBezTo>
                  <a:pt x="100" y="2571"/>
                  <a:pt x="52" y="2580"/>
                  <a:pt x="0" y="2596"/>
                </a:cubicBezTo>
              </a:path>
            </a:pathLst>
          </a:custGeom>
          <a:noFill/>
          <a:ln w="25560">
            <a:solidFill>
              <a:srgbClr val="33cccc"/>
            </a:solidFill>
            <a:round/>
          </a:ln>
        </p:spPr>
        <p:style>
          <a:lnRef idx="0"/>
          <a:fillRef idx="0"/>
          <a:effectRef idx="0"/>
          <a:fontRef idx="minor"/>
        </p:style>
      </p:sp>
      <p:sp>
        <p:nvSpPr>
          <p:cNvPr id="121" name="CustomShape 14"/>
          <p:cNvSpPr/>
          <p:nvPr/>
        </p:nvSpPr>
        <p:spPr>
          <a:xfrm>
            <a:off x="2435400" y="2665440"/>
            <a:ext cx="915480" cy="227520"/>
          </a:xfrm>
          <a:prstGeom prst="rect">
            <a:avLst/>
          </a:prstGeom>
          <a:solidFill>
            <a:schemeClr val="bg1">
              <a:alpha val="70000"/>
            </a:schemeClr>
          </a:solidFill>
          <a:ln w="38160">
            <a:solidFill>
              <a:srgbClr val="0033cc"/>
            </a:solidFill>
            <a:miter/>
          </a:ln>
        </p:spPr>
        <p:style>
          <a:lnRef idx="0"/>
          <a:fillRef idx="0"/>
          <a:effectRef idx="0"/>
          <a:fontRef idx="minor"/>
        </p:style>
        <p:txBody>
          <a:bodyPr lIns="90000" rIns="90000" tIns="45000" bIns="45000"/>
          <a:p>
            <a:pPr algn="ctr">
              <a:lnSpc>
                <a:spcPct val="100000"/>
              </a:lnSpc>
              <a:spcBef>
                <a:spcPts val="451"/>
              </a:spcBef>
            </a:pPr>
            <a:r>
              <a:rPr b="0" lang="en-CA" sz="900" spc="-1" strike="noStrike">
                <a:solidFill>
                  <a:srgbClr val="000000"/>
                </a:solidFill>
                <a:uFill>
                  <a:solidFill>
                    <a:srgbClr val="ffffff"/>
                  </a:solidFill>
                </a:uFill>
                <a:latin typeface="Arial"/>
                <a:ea typeface="ＭＳ Ｐゴシック"/>
              </a:rPr>
              <a:t>Cubuk Creek</a:t>
            </a:r>
            <a:endParaRPr b="0" lang="en-CA" sz="900" spc="-1" strike="noStrike">
              <a:solidFill>
                <a:srgbClr val="000000"/>
              </a:solidFill>
              <a:uFill>
                <a:solidFill>
                  <a:srgbClr val="ffffff"/>
                </a:solidFill>
              </a:uFill>
              <a:latin typeface="Arial"/>
            </a:endParaRPr>
          </a:p>
        </p:txBody>
      </p:sp>
      <p:sp>
        <p:nvSpPr>
          <p:cNvPr id="122" name="CustomShape 15"/>
          <p:cNvSpPr/>
          <p:nvPr/>
        </p:nvSpPr>
        <p:spPr>
          <a:xfrm>
            <a:off x="3351240" y="1292400"/>
            <a:ext cx="151920" cy="151920"/>
          </a:xfrm>
          <a:prstGeom prst="rect">
            <a:avLst/>
          </a:prstGeom>
          <a:pattFill prst="smGrid">
            <a:fgClr>
              <a:srgbClr val="000000"/>
            </a:fgClr>
            <a:bgClr>
              <a:srgbClr val="ffffff"/>
            </a:bgClr>
          </a:pattFill>
          <a:ln w="9360">
            <a:solidFill>
              <a:schemeClr val="tx1"/>
            </a:solidFill>
            <a:miter/>
          </a:ln>
        </p:spPr>
        <p:style>
          <a:lnRef idx="0"/>
          <a:fillRef idx="0"/>
          <a:effectRef idx="0"/>
          <a:fontRef idx="minor"/>
        </p:style>
      </p:sp>
      <p:pic>
        <p:nvPicPr>
          <p:cNvPr id="123" name="Picture 81" descr=""/>
          <p:cNvPicPr/>
          <p:nvPr/>
        </p:nvPicPr>
        <p:blipFill>
          <a:blip r:embed="rId2"/>
          <a:stretch/>
        </p:blipFill>
        <p:spPr>
          <a:xfrm>
            <a:off x="8791560" y="6176880"/>
            <a:ext cx="352080" cy="515520"/>
          </a:xfrm>
          <a:prstGeom prst="rect">
            <a:avLst/>
          </a:prstGeom>
          <a:ln>
            <a:noFill/>
          </a:ln>
        </p:spPr>
      </p:pic>
      <p:sp>
        <p:nvSpPr>
          <p:cNvPr id="124" name="CustomShape 16"/>
          <p:cNvSpPr/>
          <p:nvPr/>
        </p:nvSpPr>
        <p:spPr>
          <a:xfrm>
            <a:off x="0" y="6362640"/>
            <a:ext cx="983880" cy="486000"/>
          </a:xfrm>
          <a:prstGeom prst="rect">
            <a:avLst/>
          </a:prstGeom>
          <a:solidFill>
            <a:schemeClr val="bg1"/>
          </a:solidFill>
          <a:ln w="38160">
            <a:solidFill>
              <a:srgbClr val="ff0000"/>
            </a:solidFill>
            <a:miter/>
          </a:ln>
        </p:spPr>
        <p:style>
          <a:lnRef idx="0"/>
          <a:fillRef idx="0"/>
          <a:effectRef idx="0"/>
          <a:fontRef idx="minor"/>
        </p:style>
        <p:txBody>
          <a:bodyPr lIns="90000" rIns="90000" tIns="45000" bIns="45000"/>
          <a:p>
            <a:pPr algn="ctr">
              <a:lnSpc>
                <a:spcPct val="75000"/>
              </a:lnSpc>
              <a:spcBef>
                <a:spcPts val="601"/>
              </a:spcBef>
            </a:pPr>
            <a:r>
              <a:rPr b="1" lang="en-CA" sz="1200" spc="-1" strike="noStrike">
                <a:solidFill>
                  <a:srgbClr val="000000"/>
                </a:solidFill>
                <a:uFill>
                  <a:solidFill>
                    <a:srgbClr val="ffffff"/>
                  </a:solidFill>
                </a:uFill>
                <a:latin typeface="Arial"/>
                <a:ea typeface="ＭＳ Ｐゴシック"/>
              </a:rPr>
              <a:t>Ottomans</a:t>
            </a:r>
            <a:endParaRPr b="0" lang="en-CA" sz="1200" spc="-1" strike="noStrike">
              <a:solidFill>
                <a:srgbClr val="000000"/>
              </a:solidFill>
              <a:uFill>
                <a:solidFill>
                  <a:srgbClr val="ffffff"/>
                </a:solidFill>
              </a:uFill>
              <a:latin typeface="Arial"/>
            </a:endParaRPr>
          </a:p>
          <a:p>
            <a:pPr algn="ctr">
              <a:lnSpc>
                <a:spcPct val="75000"/>
              </a:lnSpc>
              <a:spcBef>
                <a:spcPts val="601"/>
              </a:spcBef>
            </a:pPr>
            <a:r>
              <a:rPr b="0" lang="en-CA" sz="1200" spc="-1" strike="noStrike">
                <a:solidFill>
                  <a:srgbClr val="000000"/>
                </a:solidFill>
                <a:uFill>
                  <a:solidFill>
                    <a:srgbClr val="ffffff"/>
                  </a:solidFill>
                </a:uFill>
                <a:latin typeface="Arial"/>
                <a:ea typeface="ＭＳ Ｐゴシック"/>
              </a:rPr>
              <a:t>(Bayezid)</a:t>
            </a:r>
            <a:endParaRPr b="0" lang="en-CA" sz="1200" spc="-1" strike="noStrike">
              <a:solidFill>
                <a:srgbClr val="000000"/>
              </a:solidFill>
              <a:uFill>
                <a:solidFill>
                  <a:srgbClr val="ffffff"/>
                </a:solidFill>
              </a:uFill>
              <a:latin typeface="Arial"/>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1"/>
          <a:stretch>
            <a:fillRect/>
          </a:stretch>
        </a:blipFill>
      </p:bgPr>
    </p:bg>
    <p:spTree>
      <p:nvGrpSpPr>
        <p:cNvPr id="1" name=""/>
        <p:cNvGrpSpPr/>
        <p:nvPr/>
      </p:nvGrpSpPr>
      <p:grpSpPr>
        <a:xfrm>
          <a:off x="0" y="0"/>
          <a:ext cx="0" cy="0"/>
          <a:chOff x="0" y="0"/>
          <a:chExt cx="0" cy="0"/>
        </a:xfrm>
      </p:grpSpPr>
      <p:sp>
        <p:nvSpPr>
          <p:cNvPr id="125" name="CustomShape 1"/>
          <p:cNvSpPr/>
          <p:nvPr/>
        </p:nvSpPr>
        <p:spPr>
          <a:xfrm>
            <a:off x="0" y="0"/>
            <a:ext cx="9143640" cy="6857640"/>
          </a:xfrm>
          <a:prstGeom prst="rect">
            <a:avLst/>
          </a:prstGeom>
          <a:solidFill>
            <a:srgbClr val="e5fe68">
              <a:alpha val="80000"/>
            </a:srgbClr>
          </a:solidFill>
          <a:ln w="9360">
            <a:noFill/>
          </a:ln>
        </p:spPr>
        <p:style>
          <a:lnRef idx="0"/>
          <a:fillRef idx="0"/>
          <a:effectRef idx="0"/>
          <a:fontRef idx="minor"/>
        </p:style>
      </p:sp>
      <p:sp>
        <p:nvSpPr>
          <p:cNvPr id="126" name="CustomShape 2"/>
          <p:cNvSpPr/>
          <p:nvPr/>
        </p:nvSpPr>
        <p:spPr>
          <a:xfrm>
            <a:off x="831960" y="2360520"/>
            <a:ext cx="3265200" cy="4120920"/>
          </a:xfrm>
          <a:custGeom>
            <a:avLst/>
            <a:gdLst/>
            <a:ahLst/>
            <a:rect l="l" t="t" r="r" b="b"/>
            <a:pathLst>
              <a:path w="2057" h="2596">
                <a:moveTo>
                  <a:pt x="914" y="0"/>
                </a:moveTo>
                <a:cubicBezTo>
                  <a:pt x="853" y="32"/>
                  <a:pt x="789" y="58"/>
                  <a:pt x="817" y="96"/>
                </a:cubicBezTo>
                <a:cubicBezTo>
                  <a:pt x="845" y="134"/>
                  <a:pt x="916" y="181"/>
                  <a:pt x="1084" y="229"/>
                </a:cubicBezTo>
                <a:cubicBezTo>
                  <a:pt x="1252" y="277"/>
                  <a:pt x="1667" y="338"/>
                  <a:pt x="1827" y="385"/>
                </a:cubicBezTo>
                <a:cubicBezTo>
                  <a:pt x="1987" y="432"/>
                  <a:pt x="2031" y="477"/>
                  <a:pt x="2044" y="511"/>
                </a:cubicBezTo>
                <a:cubicBezTo>
                  <a:pt x="2057" y="545"/>
                  <a:pt x="1940" y="550"/>
                  <a:pt x="1906" y="589"/>
                </a:cubicBezTo>
                <a:cubicBezTo>
                  <a:pt x="1872" y="628"/>
                  <a:pt x="1901" y="707"/>
                  <a:pt x="1840" y="745"/>
                </a:cubicBezTo>
                <a:cubicBezTo>
                  <a:pt x="1779" y="783"/>
                  <a:pt x="1621" y="805"/>
                  <a:pt x="1539" y="817"/>
                </a:cubicBezTo>
                <a:cubicBezTo>
                  <a:pt x="1457" y="829"/>
                  <a:pt x="1387" y="810"/>
                  <a:pt x="1346" y="817"/>
                </a:cubicBezTo>
                <a:cubicBezTo>
                  <a:pt x="1305" y="824"/>
                  <a:pt x="1300" y="833"/>
                  <a:pt x="1292" y="857"/>
                </a:cubicBezTo>
                <a:cubicBezTo>
                  <a:pt x="1284" y="881"/>
                  <a:pt x="1297" y="944"/>
                  <a:pt x="1298" y="961"/>
                </a:cubicBezTo>
                <a:cubicBezTo>
                  <a:pt x="1299" y="978"/>
                  <a:pt x="1320" y="947"/>
                  <a:pt x="1300" y="957"/>
                </a:cubicBezTo>
                <a:cubicBezTo>
                  <a:pt x="1280" y="967"/>
                  <a:pt x="1212" y="988"/>
                  <a:pt x="1180" y="1021"/>
                </a:cubicBezTo>
                <a:cubicBezTo>
                  <a:pt x="1148" y="1054"/>
                  <a:pt x="1129" y="1127"/>
                  <a:pt x="1106" y="1154"/>
                </a:cubicBezTo>
                <a:cubicBezTo>
                  <a:pt x="1083" y="1181"/>
                  <a:pt x="1048" y="1165"/>
                  <a:pt x="1040" y="1181"/>
                </a:cubicBezTo>
                <a:cubicBezTo>
                  <a:pt x="1032" y="1197"/>
                  <a:pt x="1079" y="1223"/>
                  <a:pt x="1058" y="1250"/>
                </a:cubicBezTo>
                <a:cubicBezTo>
                  <a:pt x="1037" y="1277"/>
                  <a:pt x="898" y="1322"/>
                  <a:pt x="914" y="1346"/>
                </a:cubicBezTo>
                <a:cubicBezTo>
                  <a:pt x="930" y="1370"/>
                  <a:pt x="1083" y="1367"/>
                  <a:pt x="1154" y="1394"/>
                </a:cubicBezTo>
                <a:cubicBezTo>
                  <a:pt x="1225" y="1421"/>
                  <a:pt x="1362" y="1481"/>
                  <a:pt x="1340" y="1509"/>
                </a:cubicBezTo>
                <a:cubicBezTo>
                  <a:pt x="1318" y="1537"/>
                  <a:pt x="1103" y="1547"/>
                  <a:pt x="1020" y="1565"/>
                </a:cubicBezTo>
                <a:cubicBezTo>
                  <a:pt x="937" y="1583"/>
                  <a:pt x="879" y="1597"/>
                  <a:pt x="840" y="1617"/>
                </a:cubicBezTo>
                <a:cubicBezTo>
                  <a:pt x="801" y="1637"/>
                  <a:pt x="809" y="1667"/>
                  <a:pt x="784" y="1685"/>
                </a:cubicBezTo>
                <a:cubicBezTo>
                  <a:pt x="759" y="1703"/>
                  <a:pt x="713" y="1708"/>
                  <a:pt x="692" y="1725"/>
                </a:cubicBezTo>
                <a:cubicBezTo>
                  <a:pt x="671" y="1742"/>
                  <a:pt x="687" y="1766"/>
                  <a:pt x="656" y="1789"/>
                </a:cubicBezTo>
                <a:cubicBezTo>
                  <a:pt x="625" y="1812"/>
                  <a:pt x="544" y="1836"/>
                  <a:pt x="508" y="1861"/>
                </a:cubicBezTo>
                <a:cubicBezTo>
                  <a:pt x="472" y="1886"/>
                  <a:pt x="473" y="1912"/>
                  <a:pt x="440" y="1941"/>
                </a:cubicBezTo>
                <a:cubicBezTo>
                  <a:pt x="407" y="1970"/>
                  <a:pt x="301" y="2004"/>
                  <a:pt x="308" y="2033"/>
                </a:cubicBezTo>
                <a:cubicBezTo>
                  <a:pt x="315" y="2062"/>
                  <a:pt x="452" y="2085"/>
                  <a:pt x="481" y="2115"/>
                </a:cubicBezTo>
                <a:cubicBezTo>
                  <a:pt x="510" y="2145"/>
                  <a:pt x="502" y="2193"/>
                  <a:pt x="480" y="2213"/>
                </a:cubicBezTo>
                <a:cubicBezTo>
                  <a:pt x="458" y="2233"/>
                  <a:pt x="396" y="2229"/>
                  <a:pt x="348" y="2237"/>
                </a:cubicBezTo>
                <a:cubicBezTo>
                  <a:pt x="300" y="2245"/>
                  <a:pt x="230" y="2246"/>
                  <a:pt x="192" y="2260"/>
                </a:cubicBezTo>
                <a:cubicBezTo>
                  <a:pt x="154" y="2274"/>
                  <a:pt x="112" y="2297"/>
                  <a:pt x="120" y="2321"/>
                </a:cubicBezTo>
                <a:cubicBezTo>
                  <a:pt x="128" y="2345"/>
                  <a:pt x="216" y="2381"/>
                  <a:pt x="240" y="2404"/>
                </a:cubicBezTo>
                <a:cubicBezTo>
                  <a:pt x="264" y="2427"/>
                  <a:pt x="280" y="2437"/>
                  <a:pt x="264" y="2461"/>
                </a:cubicBezTo>
                <a:cubicBezTo>
                  <a:pt x="248" y="2485"/>
                  <a:pt x="188" y="2525"/>
                  <a:pt x="144" y="2548"/>
                </a:cubicBezTo>
                <a:cubicBezTo>
                  <a:pt x="100" y="2571"/>
                  <a:pt x="52" y="2580"/>
                  <a:pt x="0" y="2596"/>
                </a:cubicBezTo>
              </a:path>
            </a:pathLst>
          </a:custGeom>
          <a:noFill/>
          <a:ln w="25560">
            <a:solidFill>
              <a:srgbClr val="33cccc"/>
            </a:solidFill>
            <a:round/>
          </a:ln>
        </p:spPr>
        <p:style>
          <a:lnRef idx="0"/>
          <a:fillRef idx="0"/>
          <a:effectRef idx="0"/>
          <a:fontRef idx="minor"/>
        </p:style>
      </p:sp>
      <p:sp>
        <p:nvSpPr>
          <p:cNvPr id="127" name="CustomShape 3"/>
          <p:cNvSpPr/>
          <p:nvPr/>
        </p:nvSpPr>
        <p:spPr>
          <a:xfrm>
            <a:off x="-160200" y="604800"/>
            <a:ext cx="3281040" cy="1755360"/>
          </a:xfrm>
          <a:custGeom>
            <a:avLst/>
            <a:gdLst/>
            <a:ahLst/>
            <a:rect l="l" t="t" r="r" b="b"/>
            <a:pathLst>
              <a:path w="2067" h="1106">
                <a:moveTo>
                  <a:pt x="0" y="721"/>
                </a:moveTo>
                <a:lnTo>
                  <a:pt x="192" y="769"/>
                </a:lnTo>
                <a:lnTo>
                  <a:pt x="529" y="865"/>
                </a:lnTo>
                <a:lnTo>
                  <a:pt x="817" y="914"/>
                </a:lnTo>
                <a:lnTo>
                  <a:pt x="1154" y="1010"/>
                </a:lnTo>
                <a:lnTo>
                  <a:pt x="1346" y="1106"/>
                </a:lnTo>
                <a:lnTo>
                  <a:pt x="1539" y="1106"/>
                </a:lnTo>
                <a:lnTo>
                  <a:pt x="1587" y="1058"/>
                </a:lnTo>
                <a:lnTo>
                  <a:pt x="1587" y="914"/>
                </a:lnTo>
                <a:lnTo>
                  <a:pt x="1635" y="721"/>
                </a:lnTo>
                <a:lnTo>
                  <a:pt x="1731" y="529"/>
                </a:lnTo>
                <a:lnTo>
                  <a:pt x="1923" y="337"/>
                </a:lnTo>
                <a:lnTo>
                  <a:pt x="1923" y="144"/>
                </a:lnTo>
                <a:lnTo>
                  <a:pt x="2067" y="0"/>
                </a:lnTo>
              </a:path>
            </a:pathLst>
          </a:custGeom>
          <a:noFill/>
          <a:ln w="38160">
            <a:solidFill>
              <a:srgbClr val="33cccc"/>
            </a:solidFill>
            <a:round/>
          </a:ln>
        </p:spPr>
        <p:style>
          <a:lnRef idx="0"/>
          <a:fillRef idx="0"/>
          <a:effectRef idx="0"/>
          <a:fontRef idx="minor"/>
        </p:style>
      </p:sp>
      <p:sp>
        <p:nvSpPr>
          <p:cNvPr id="128" name="CustomShape 4"/>
          <p:cNvSpPr/>
          <p:nvPr/>
        </p:nvSpPr>
        <p:spPr>
          <a:xfrm>
            <a:off x="1136520" y="1901880"/>
            <a:ext cx="610920" cy="458280"/>
          </a:xfrm>
          <a:custGeom>
            <a:avLst/>
            <a:gdLst/>
            <a:ahLst/>
            <a:rect l="l" t="t" r="r" b="b"/>
            <a:pathLst>
              <a:path w="385" h="289">
                <a:moveTo>
                  <a:pt x="337" y="0"/>
                </a:moveTo>
                <a:lnTo>
                  <a:pt x="337" y="97"/>
                </a:lnTo>
                <a:lnTo>
                  <a:pt x="385" y="193"/>
                </a:lnTo>
                <a:lnTo>
                  <a:pt x="385" y="241"/>
                </a:lnTo>
                <a:lnTo>
                  <a:pt x="0" y="289"/>
                </a:lnTo>
                <a:lnTo>
                  <a:pt x="48" y="193"/>
                </a:lnTo>
                <a:lnTo>
                  <a:pt x="0" y="97"/>
                </a:lnTo>
                <a:lnTo>
                  <a:pt x="96" y="97"/>
                </a:lnTo>
                <a:lnTo>
                  <a:pt x="193" y="97"/>
                </a:lnTo>
                <a:lnTo>
                  <a:pt x="241" y="48"/>
                </a:lnTo>
                <a:lnTo>
                  <a:pt x="289" y="0"/>
                </a:lnTo>
                <a:lnTo>
                  <a:pt x="337" y="0"/>
                </a:lnTo>
                <a:close/>
              </a:path>
            </a:pathLst>
          </a:custGeom>
          <a:solidFill>
            <a:srgbClr val="33cccc"/>
          </a:solidFill>
          <a:ln w="9360">
            <a:noFill/>
          </a:ln>
        </p:spPr>
        <p:style>
          <a:lnRef idx="0"/>
          <a:fillRef idx="0"/>
          <a:effectRef idx="0"/>
          <a:fontRef idx="minor"/>
        </p:style>
      </p:sp>
      <p:sp>
        <p:nvSpPr>
          <p:cNvPr id="129" name="CustomShape 5"/>
          <p:cNvSpPr/>
          <p:nvPr/>
        </p:nvSpPr>
        <p:spPr>
          <a:xfrm>
            <a:off x="-312840" y="3454560"/>
            <a:ext cx="877680" cy="1526760"/>
          </a:xfrm>
          <a:custGeom>
            <a:avLst/>
            <a:gdLst/>
            <a:ahLst/>
            <a:rect l="l" t="t" r="r" b="b"/>
            <a:pathLst>
              <a:path w="553" h="962">
                <a:moveTo>
                  <a:pt x="144" y="609"/>
                </a:moveTo>
                <a:cubicBezTo>
                  <a:pt x="192" y="729"/>
                  <a:pt x="240" y="745"/>
                  <a:pt x="288" y="801"/>
                </a:cubicBezTo>
                <a:cubicBezTo>
                  <a:pt x="336" y="857"/>
                  <a:pt x="392" y="930"/>
                  <a:pt x="432" y="946"/>
                </a:cubicBezTo>
                <a:cubicBezTo>
                  <a:pt x="472" y="962"/>
                  <a:pt x="513" y="922"/>
                  <a:pt x="529" y="898"/>
                </a:cubicBezTo>
                <a:cubicBezTo>
                  <a:pt x="545" y="874"/>
                  <a:pt x="553" y="849"/>
                  <a:pt x="529" y="801"/>
                </a:cubicBezTo>
                <a:cubicBezTo>
                  <a:pt x="505" y="753"/>
                  <a:pt x="424" y="681"/>
                  <a:pt x="384" y="609"/>
                </a:cubicBezTo>
                <a:cubicBezTo>
                  <a:pt x="344" y="537"/>
                  <a:pt x="312" y="441"/>
                  <a:pt x="288" y="369"/>
                </a:cubicBezTo>
                <a:cubicBezTo>
                  <a:pt x="264" y="297"/>
                  <a:pt x="264" y="216"/>
                  <a:pt x="240" y="176"/>
                </a:cubicBezTo>
                <a:cubicBezTo>
                  <a:pt x="216" y="136"/>
                  <a:pt x="184" y="144"/>
                  <a:pt x="144" y="128"/>
                </a:cubicBezTo>
                <a:cubicBezTo>
                  <a:pt x="104" y="112"/>
                  <a:pt x="0" y="0"/>
                  <a:pt x="0" y="80"/>
                </a:cubicBezTo>
                <a:cubicBezTo>
                  <a:pt x="0" y="160"/>
                  <a:pt x="96" y="489"/>
                  <a:pt x="144" y="609"/>
                </a:cubicBezTo>
                <a:close/>
              </a:path>
            </a:pathLst>
          </a:custGeom>
          <a:solidFill>
            <a:srgbClr val="c1aa03">
              <a:alpha val="61000"/>
            </a:srgbClr>
          </a:solidFill>
          <a:ln w="9360">
            <a:noFill/>
          </a:ln>
        </p:spPr>
        <p:style>
          <a:lnRef idx="0"/>
          <a:fillRef idx="0"/>
          <a:effectRef idx="0"/>
          <a:fontRef idx="minor"/>
        </p:style>
      </p:sp>
      <p:sp>
        <p:nvSpPr>
          <p:cNvPr id="130" name="CustomShape 6"/>
          <p:cNvSpPr/>
          <p:nvPr/>
        </p:nvSpPr>
        <p:spPr>
          <a:xfrm>
            <a:off x="-173160" y="2131920"/>
            <a:ext cx="1118880" cy="1004400"/>
          </a:xfrm>
          <a:custGeom>
            <a:avLst/>
            <a:gdLst/>
            <a:ahLst/>
            <a:rect l="l" t="t" r="r" b="b"/>
            <a:pathLst>
              <a:path w="705" h="633">
                <a:moveTo>
                  <a:pt x="104" y="480"/>
                </a:moveTo>
                <a:cubicBezTo>
                  <a:pt x="160" y="520"/>
                  <a:pt x="272" y="553"/>
                  <a:pt x="344" y="577"/>
                </a:cubicBezTo>
                <a:cubicBezTo>
                  <a:pt x="416" y="601"/>
                  <a:pt x="481" y="633"/>
                  <a:pt x="537" y="625"/>
                </a:cubicBezTo>
                <a:cubicBezTo>
                  <a:pt x="593" y="617"/>
                  <a:pt x="657" y="553"/>
                  <a:pt x="681" y="529"/>
                </a:cubicBezTo>
                <a:cubicBezTo>
                  <a:pt x="705" y="505"/>
                  <a:pt x="697" y="512"/>
                  <a:pt x="681" y="480"/>
                </a:cubicBezTo>
                <a:cubicBezTo>
                  <a:pt x="665" y="448"/>
                  <a:pt x="585" y="376"/>
                  <a:pt x="585" y="336"/>
                </a:cubicBezTo>
                <a:cubicBezTo>
                  <a:pt x="585" y="296"/>
                  <a:pt x="673" y="272"/>
                  <a:pt x="681" y="240"/>
                </a:cubicBezTo>
                <a:cubicBezTo>
                  <a:pt x="689" y="208"/>
                  <a:pt x="641" y="168"/>
                  <a:pt x="633" y="144"/>
                </a:cubicBezTo>
                <a:cubicBezTo>
                  <a:pt x="625" y="120"/>
                  <a:pt x="665" y="112"/>
                  <a:pt x="633" y="96"/>
                </a:cubicBezTo>
                <a:cubicBezTo>
                  <a:pt x="601" y="80"/>
                  <a:pt x="513" y="56"/>
                  <a:pt x="441" y="48"/>
                </a:cubicBezTo>
                <a:cubicBezTo>
                  <a:pt x="369" y="40"/>
                  <a:pt x="264" y="48"/>
                  <a:pt x="200" y="48"/>
                </a:cubicBezTo>
                <a:cubicBezTo>
                  <a:pt x="136" y="48"/>
                  <a:pt x="88" y="0"/>
                  <a:pt x="56" y="48"/>
                </a:cubicBezTo>
                <a:cubicBezTo>
                  <a:pt x="24" y="96"/>
                  <a:pt x="0" y="264"/>
                  <a:pt x="8" y="336"/>
                </a:cubicBezTo>
                <a:cubicBezTo>
                  <a:pt x="16" y="408"/>
                  <a:pt x="48" y="440"/>
                  <a:pt x="104" y="480"/>
                </a:cubicBezTo>
                <a:close/>
              </a:path>
            </a:pathLst>
          </a:custGeom>
          <a:solidFill>
            <a:srgbClr val="c1aa03">
              <a:alpha val="61000"/>
            </a:srgbClr>
          </a:solidFill>
          <a:ln w="9360">
            <a:noFill/>
          </a:ln>
        </p:spPr>
        <p:style>
          <a:lnRef idx="0"/>
          <a:fillRef idx="0"/>
          <a:effectRef idx="0"/>
          <a:fontRef idx="minor"/>
        </p:style>
      </p:sp>
      <p:sp>
        <p:nvSpPr>
          <p:cNvPr id="131" name="CustomShape 7"/>
          <p:cNvSpPr/>
          <p:nvPr/>
        </p:nvSpPr>
        <p:spPr>
          <a:xfrm>
            <a:off x="-592200" y="147600"/>
            <a:ext cx="3458880" cy="2136240"/>
          </a:xfrm>
          <a:custGeom>
            <a:avLst/>
            <a:gdLst/>
            <a:ahLst/>
            <a:rect l="l" t="t" r="r" b="b"/>
            <a:pathLst>
              <a:path w="2179" h="1346">
                <a:moveTo>
                  <a:pt x="320" y="961"/>
                </a:moveTo>
                <a:cubicBezTo>
                  <a:pt x="360" y="1105"/>
                  <a:pt x="416" y="1009"/>
                  <a:pt x="464" y="1009"/>
                </a:cubicBezTo>
                <a:cubicBezTo>
                  <a:pt x="512" y="1009"/>
                  <a:pt x="568" y="961"/>
                  <a:pt x="608" y="961"/>
                </a:cubicBezTo>
                <a:cubicBezTo>
                  <a:pt x="648" y="961"/>
                  <a:pt x="665" y="1001"/>
                  <a:pt x="705" y="1009"/>
                </a:cubicBezTo>
                <a:cubicBezTo>
                  <a:pt x="745" y="1017"/>
                  <a:pt x="793" y="1001"/>
                  <a:pt x="849" y="1009"/>
                </a:cubicBezTo>
                <a:cubicBezTo>
                  <a:pt x="905" y="1017"/>
                  <a:pt x="993" y="1049"/>
                  <a:pt x="1041" y="1057"/>
                </a:cubicBezTo>
                <a:cubicBezTo>
                  <a:pt x="1089" y="1065"/>
                  <a:pt x="1105" y="1065"/>
                  <a:pt x="1137" y="1057"/>
                </a:cubicBezTo>
                <a:cubicBezTo>
                  <a:pt x="1169" y="1049"/>
                  <a:pt x="1210" y="1025"/>
                  <a:pt x="1234" y="1009"/>
                </a:cubicBezTo>
                <a:cubicBezTo>
                  <a:pt x="1258" y="993"/>
                  <a:pt x="1250" y="969"/>
                  <a:pt x="1282" y="961"/>
                </a:cubicBezTo>
                <a:cubicBezTo>
                  <a:pt x="1314" y="953"/>
                  <a:pt x="1378" y="945"/>
                  <a:pt x="1426" y="961"/>
                </a:cubicBezTo>
                <a:cubicBezTo>
                  <a:pt x="1474" y="977"/>
                  <a:pt x="1546" y="1017"/>
                  <a:pt x="1570" y="1057"/>
                </a:cubicBezTo>
                <a:cubicBezTo>
                  <a:pt x="1594" y="1097"/>
                  <a:pt x="1562" y="1162"/>
                  <a:pt x="1570" y="1202"/>
                </a:cubicBezTo>
                <a:cubicBezTo>
                  <a:pt x="1578" y="1242"/>
                  <a:pt x="1586" y="1274"/>
                  <a:pt x="1618" y="1298"/>
                </a:cubicBezTo>
                <a:cubicBezTo>
                  <a:pt x="1650" y="1322"/>
                  <a:pt x="1730" y="1346"/>
                  <a:pt x="1762" y="1346"/>
                </a:cubicBezTo>
                <a:cubicBezTo>
                  <a:pt x="1794" y="1346"/>
                  <a:pt x="1811" y="1322"/>
                  <a:pt x="1811" y="1298"/>
                </a:cubicBezTo>
                <a:cubicBezTo>
                  <a:pt x="1811" y="1274"/>
                  <a:pt x="1754" y="1250"/>
                  <a:pt x="1762" y="1202"/>
                </a:cubicBezTo>
                <a:cubicBezTo>
                  <a:pt x="1770" y="1154"/>
                  <a:pt x="1827" y="1081"/>
                  <a:pt x="1859" y="1009"/>
                </a:cubicBezTo>
                <a:cubicBezTo>
                  <a:pt x="1891" y="937"/>
                  <a:pt x="1907" y="841"/>
                  <a:pt x="1955" y="769"/>
                </a:cubicBezTo>
                <a:cubicBezTo>
                  <a:pt x="2003" y="697"/>
                  <a:pt x="2115" y="632"/>
                  <a:pt x="2147" y="576"/>
                </a:cubicBezTo>
                <a:cubicBezTo>
                  <a:pt x="2179" y="520"/>
                  <a:pt x="2171" y="480"/>
                  <a:pt x="2147" y="432"/>
                </a:cubicBezTo>
                <a:cubicBezTo>
                  <a:pt x="2123" y="384"/>
                  <a:pt x="2083" y="344"/>
                  <a:pt x="2003" y="288"/>
                </a:cubicBezTo>
                <a:cubicBezTo>
                  <a:pt x="1923" y="232"/>
                  <a:pt x="1963" y="120"/>
                  <a:pt x="1666" y="96"/>
                </a:cubicBezTo>
                <a:cubicBezTo>
                  <a:pt x="1369" y="72"/>
                  <a:pt x="448" y="0"/>
                  <a:pt x="224" y="144"/>
                </a:cubicBezTo>
                <a:cubicBezTo>
                  <a:pt x="0" y="288"/>
                  <a:pt x="280" y="817"/>
                  <a:pt x="320" y="961"/>
                </a:cubicBezTo>
                <a:close/>
              </a:path>
            </a:pathLst>
          </a:custGeom>
          <a:solidFill>
            <a:srgbClr val="c1aa03">
              <a:alpha val="61000"/>
            </a:srgbClr>
          </a:solidFill>
          <a:ln w="9360">
            <a:noFill/>
          </a:ln>
        </p:spPr>
        <p:style>
          <a:lnRef idx="0"/>
          <a:fillRef idx="0"/>
          <a:effectRef idx="0"/>
          <a:fontRef idx="minor"/>
        </p:style>
      </p:sp>
      <p:sp>
        <p:nvSpPr>
          <p:cNvPr id="132" name="CustomShape 8"/>
          <p:cNvSpPr/>
          <p:nvPr/>
        </p:nvSpPr>
        <p:spPr>
          <a:xfrm>
            <a:off x="3960720" y="20520"/>
            <a:ext cx="6017760" cy="4095360"/>
          </a:xfrm>
          <a:custGeom>
            <a:avLst/>
            <a:gdLst/>
            <a:ahLst/>
            <a:rect l="l" t="t" r="r" b="b"/>
            <a:pathLst>
              <a:path w="3767" h="2499">
                <a:moveTo>
                  <a:pt x="457" y="272"/>
                </a:moveTo>
                <a:cubicBezTo>
                  <a:pt x="0" y="296"/>
                  <a:pt x="513" y="424"/>
                  <a:pt x="553" y="464"/>
                </a:cubicBezTo>
                <a:cubicBezTo>
                  <a:pt x="593" y="504"/>
                  <a:pt x="658" y="504"/>
                  <a:pt x="698" y="512"/>
                </a:cubicBezTo>
                <a:cubicBezTo>
                  <a:pt x="738" y="520"/>
                  <a:pt x="754" y="528"/>
                  <a:pt x="794" y="512"/>
                </a:cubicBezTo>
                <a:cubicBezTo>
                  <a:pt x="834" y="496"/>
                  <a:pt x="898" y="432"/>
                  <a:pt x="938" y="416"/>
                </a:cubicBezTo>
                <a:cubicBezTo>
                  <a:pt x="978" y="400"/>
                  <a:pt x="1010" y="408"/>
                  <a:pt x="1034" y="416"/>
                </a:cubicBezTo>
                <a:cubicBezTo>
                  <a:pt x="1058" y="424"/>
                  <a:pt x="1098" y="432"/>
                  <a:pt x="1082" y="464"/>
                </a:cubicBezTo>
                <a:cubicBezTo>
                  <a:pt x="1066" y="496"/>
                  <a:pt x="970" y="568"/>
                  <a:pt x="938" y="608"/>
                </a:cubicBezTo>
                <a:cubicBezTo>
                  <a:pt x="906" y="648"/>
                  <a:pt x="882" y="673"/>
                  <a:pt x="890" y="705"/>
                </a:cubicBezTo>
                <a:cubicBezTo>
                  <a:pt x="898" y="737"/>
                  <a:pt x="938" y="785"/>
                  <a:pt x="986" y="801"/>
                </a:cubicBezTo>
                <a:cubicBezTo>
                  <a:pt x="1034" y="817"/>
                  <a:pt x="1138" y="785"/>
                  <a:pt x="1178" y="801"/>
                </a:cubicBezTo>
                <a:cubicBezTo>
                  <a:pt x="1218" y="817"/>
                  <a:pt x="1234" y="865"/>
                  <a:pt x="1226" y="897"/>
                </a:cubicBezTo>
                <a:cubicBezTo>
                  <a:pt x="1218" y="929"/>
                  <a:pt x="1138" y="961"/>
                  <a:pt x="1130" y="993"/>
                </a:cubicBezTo>
                <a:cubicBezTo>
                  <a:pt x="1122" y="1025"/>
                  <a:pt x="1130" y="1065"/>
                  <a:pt x="1178" y="1089"/>
                </a:cubicBezTo>
                <a:cubicBezTo>
                  <a:pt x="1226" y="1113"/>
                  <a:pt x="1371" y="1105"/>
                  <a:pt x="1419" y="1137"/>
                </a:cubicBezTo>
                <a:cubicBezTo>
                  <a:pt x="1467" y="1169"/>
                  <a:pt x="1435" y="1242"/>
                  <a:pt x="1467" y="1282"/>
                </a:cubicBezTo>
                <a:cubicBezTo>
                  <a:pt x="1499" y="1322"/>
                  <a:pt x="1547" y="1362"/>
                  <a:pt x="1611" y="1378"/>
                </a:cubicBezTo>
                <a:cubicBezTo>
                  <a:pt x="1675" y="1394"/>
                  <a:pt x="1756" y="1370"/>
                  <a:pt x="1852" y="1378"/>
                </a:cubicBezTo>
                <a:cubicBezTo>
                  <a:pt x="1948" y="1386"/>
                  <a:pt x="2100" y="1410"/>
                  <a:pt x="2188" y="1426"/>
                </a:cubicBezTo>
                <a:cubicBezTo>
                  <a:pt x="2276" y="1442"/>
                  <a:pt x="2332" y="1458"/>
                  <a:pt x="2380" y="1474"/>
                </a:cubicBezTo>
                <a:cubicBezTo>
                  <a:pt x="2428" y="1490"/>
                  <a:pt x="2421" y="1506"/>
                  <a:pt x="2477" y="1522"/>
                </a:cubicBezTo>
                <a:cubicBezTo>
                  <a:pt x="2533" y="1538"/>
                  <a:pt x="2677" y="1546"/>
                  <a:pt x="2717" y="1570"/>
                </a:cubicBezTo>
                <a:cubicBezTo>
                  <a:pt x="2757" y="1594"/>
                  <a:pt x="2693" y="1626"/>
                  <a:pt x="2717" y="1666"/>
                </a:cubicBezTo>
                <a:cubicBezTo>
                  <a:pt x="2741" y="1706"/>
                  <a:pt x="2813" y="1778"/>
                  <a:pt x="2861" y="1810"/>
                </a:cubicBezTo>
                <a:cubicBezTo>
                  <a:pt x="2909" y="1842"/>
                  <a:pt x="2958" y="1819"/>
                  <a:pt x="3006" y="1859"/>
                </a:cubicBezTo>
                <a:cubicBezTo>
                  <a:pt x="3054" y="1899"/>
                  <a:pt x="3118" y="2003"/>
                  <a:pt x="3150" y="2051"/>
                </a:cubicBezTo>
                <a:cubicBezTo>
                  <a:pt x="3182" y="2099"/>
                  <a:pt x="3174" y="2123"/>
                  <a:pt x="3198" y="2147"/>
                </a:cubicBezTo>
                <a:cubicBezTo>
                  <a:pt x="3222" y="2171"/>
                  <a:pt x="3278" y="2499"/>
                  <a:pt x="3294" y="2195"/>
                </a:cubicBezTo>
                <a:cubicBezTo>
                  <a:pt x="3310" y="1891"/>
                  <a:pt x="3767" y="640"/>
                  <a:pt x="3294" y="320"/>
                </a:cubicBezTo>
                <a:cubicBezTo>
                  <a:pt x="2821" y="0"/>
                  <a:pt x="914" y="248"/>
                  <a:pt x="457" y="272"/>
                </a:cubicBezTo>
                <a:close/>
              </a:path>
            </a:pathLst>
          </a:custGeom>
          <a:solidFill>
            <a:srgbClr val="c1aa03">
              <a:alpha val="61000"/>
            </a:srgbClr>
          </a:solidFill>
          <a:ln w="9360">
            <a:noFill/>
          </a:ln>
        </p:spPr>
        <p:style>
          <a:lnRef idx="0"/>
          <a:fillRef idx="0"/>
          <a:effectRef idx="0"/>
          <a:fontRef idx="minor"/>
        </p:style>
      </p:sp>
      <p:sp>
        <p:nvSpPr>
          <p:cNvPr id="133" name="CustomShape 9"/>
          <p:cNvSpPr/>
          <p:nvPr/>
        </p:nvSpPr>
        <p:spPr>
          <a:xfrm>
            <a:off x="527040" y="604800"/>
            <a:ext cx="1120320" cy="1337760"/>
          </a:xfrm>
          <a:custGeom>
            <a:avLst/>
            <a:gdLst/>
            <a:ahLst/>
            <a:rect l="l" t="t" r="r" b="b"/>
            <a:pathLst>
              <a:path w="706" h="843">
                <a:moveTo>
                  <a:pt x="706" y="843"/>
                </a:moveTo>
                <a:lnTo>
                  <a:pt x="529" y="577"/>
                </a:lnTo>
                <a:lnTo>
                  <a:pt x="529" y="433"/>
                </a:lnTo>
                <a:lnTo>
                  <a:pt x="384" y="337"/>
                </a:lnTo>
                <a:lnTo>
                  <a:pt x="336" y="240"/>
                </a:lnTo>
                <a:lnTo>
                  <a:pt x="96" y="144"/>
                </a:lnTo>
                <a:lnTo>
                  <a:pt x="0" y="96"/>
                </a:lnTo>
                <a:lnTo>
                  <a:pt x="0" y="0"/>
                </a:lnTo>
              </a:path>
            </a:pathLst>
          </a:custGeom>
          <a:noFill/>
          <a:ln w="38160">
            <a:solidFill>
              <a:srgbClr val="33cccc"/>
            </a:solidFill>
            <a:round/>
          </a:ln>
        </p:spPr>
        <p:style>
          <a:lnRef idx="0"/>
          <a:fillRef idx="0"/>
          <a:effectRef idx="0"/>
          <a:fontRef idx="minor"/>
        </p:style>
      </p:sp>
      <p:sp>
        <p:nvSpPr>
          <p:cNvPr id="134" name="CustomShape 10"/>
          <p:cNvSpPr/>
          <p:nvPr/>
        </p:nvSpPr>
        <p:spPr>
          <a:xfrm>
            <a:off x="0" y="0"/>
            <a:ext cx="9143640" cy="680760"/>
          </a:xfrm>
          <a:prstGeom prst="rect">
            <a:avLst/>
          </a:prstGeom>
          <a:solidFill>
            <a:srgbClr val="e5fe68"/>
          </a:solidFill>
          <a:ln w="9360">
            <a:noFill/>
          </a:ln>
        </p:spPr>
        <p:style>
          <a:lnRef idx="0"/>
          <a:fillRef idx="0"/>
          <a:effectRef idx="0"/>
          <a:fontRef idx="minor"/>
        </p:style>
      </p:sp>
      <p:sp>
        <p:nvSpPr>
          <p:cNvPr id="135" name="CustomShape 11"/>
          <p:cNvSpPr/>
          <p:nvPr/>
        </p:nvSpPr>
        <p:spPr>
          <a:xfrm>
            <a:off x="8083440" y="708120"/>
            <a:ext cx="1060200" cy="486000"/>
          </a:xfrm>
          <a:prstGeom prst="rect">
            <a:avLst/>
          </a:prstGeom>
          <a:solidFill>
            <a:schemeClr val="bg1"/>
          </a:solidFill>
          <a:ln w="38160">
            <a:solidFill>
              <a:srgbClr val="0000ff"/>
            </a:solidFill>
            <a:miter/>
          </a:ln>
        </p:spPr>
        <p:style>
          <a:lnRef idx="0"/>
          <a:fillRef idx="0"/>
          <a:effectRef idx="0"/>
          <a:fontRef idx="minor"/>
        </p:style>
        <p:txBody>
          <a:bodyPr lIns="90000" rIns="90000" tIns="45000" bIns="45000"/>
          <a:p>
            <a:pPr algn="ctr">
              <a:lnSpc>
                <a:spcPct val="75000"/>
              </a:lnSpc>
              <a:spcBef>
                <a:spcPts val="601"/>
              </a:spcBef>
            </a:pPr>
            <a:r>
              <a:rPr b="1" lang="en-CA" sz="1200" spc="-1" strike="noStrike">
                <a:solidFill>
                  <a:srgbClr val="000000"/>
                </a:solidFill>
                <a:uFill>
                  <a:solidFill>
                    <a:srgbClr val="ffffff"/>
                  </a:solidFill>
                </a:uFill>
                <a:latin typeface="Arial"/>
                <a:ea typeface="ＭＳ Ｐゴシック"/>
              </a:rPr>
              <a:t>Timurids</a:t>
            </a:r>
            <a:endParaRPr b="0" lang="en-CA" sz="1200" spc="-1" strike="noStrike">
              <a:solidFill>
                <a:srgbClr val="000000"/>
              </a:solidFill>
              <a:uFill>
                <a:solidFill>
                  <a:srgbClr val="ffffff"/>
                </a:solidFill>
              </a:uFill>
              <a:latin typeface="Arial"/>
            </a:endParaRPr>
          </a:p>
          <a:p>
            <a:pPr algn="ctr">
              <a:lnSpc>
                <a:spcPct val="75000"/>
              </a:lnSpc>
              <a:spcBef>
                <a:spcPts val="601"/>
              </a:spcBef>
            </a:pPr>
            <a:r>
              <a:rPr b="0" lang="en-CA" sz="1200" spc="-1" strike="noStrike">
                <a:solidFill>
                  <a:srgbClr val="000000"/>
                </a:solidFill>
                <a:uFill>
                  <a:solidFill>
                    <a:srgbClr val="ffffff"/>
                  </a:solidFill>
                </a:uFill>
                <a:latin typeface="Arial"/>
                <a:ea typeface="ＭＳ Ｐゴシック"/>
              </a:rPr>
              <a:t>(Tamerlane)</a:t>
            </a:r>
            <a:endParaRPr b="0" lang="en-CA" sz="1200" spc="-1" strike="noStrike">
              <a:solidFill>
                <a:srgbClr val="000000"/>
              </a:solidFill>
              <a:uFill>
                <a:solidFill>
                  <a:srgbClr val="ffffff"/>
                </a:solidFill>
              </a:uFill>
              <a:latin typeface="Arial"/>
            </a:endParaRPr>
          </a:p>
        </p:txBody>
      </p:sp>
      <p:pic>
        <p:nvPicPr>
          <p:cNvPr id="136" name="Picture 21" descr=""/>
          <p:cNvPicPr/>
          <p:nvPr/>
        </p:nvPicPr>
        <p:blipFill>
          <a:blip r:embed="rId2"/>
          <a:stretch/>
        </p:blipFill>
        <p:spPr>
          <a:xfrm>
            <a:off x="2739960" y="2055960"/>
            <a:ext cx="686880" cy="447480"/>
          </a:xfrm>
          <a:prstGeom prst="rect">
            <a:avLst/>
          </a:prstGeom>
          <a:ln w="9360">
            <a:noFill/>
          </a:ln>
        </p:spPr>
      </p:pic>
      <p:pic>
        <p:nvPicPr>
          <p:cNvPr id="137" name="Picture 24" descr=""/>
          <p:cNvPicPr/>
          <p:nvPr/>
        </p:nvPicPr>
        <p:blipFill>
          <a:blip r:embed="rId3"/>
          <a:stretch/>
        </p:blipFill>
        <p:spPr>
          <a:xfrm>
            <a:off x="5792760" y="4268880"/>
            <a:ext cx="686880" cy="447480"/>
          </a:xfrm>
          <a:prstGeom prst="rect">
            <a:avLst/>
          </a:prstGeom>
          <a:ln w="9360">
            <a:noFill/>
          </a:ln>
        </p:spPr>
      </p:pic>
      <p:pic>
        <p:nvPicPr>
          <p:cNvPr id="138" name="Picture 26" descr=""/>
          <p:cNvPicPr/>
          <p:nvPr/>
        </p:nvPicPr>
        <p:blipFill>
          <a:blip r:embed="rId4"/>
          <a:stretch/>
        </p:blipFill>
        <p:spPr>
          <a:xfrm>
            <a:off x="4876920" y="4497480"/>
            <a:ext cx="729720" cy="464760"/>
          </a:xfrm>
          <a:prstGeom prst="rect">
            <a:avLst/>
          </a:prstGeom>
          <a:ln>
            <a:noFill/>
          </a:ln>
        </p:spPr>
      </p:pic>
      <p:pic>
        <p:nvPicPr>
          <p:cNvPr id="139" name="Picture 27" descr=""/>
          <p:cNvPicPr/>
          <p:nvPr/>
        </p:nvPicPr>
        <p:blipFill>
          <a:blip r:embed="rId5"/>
          <a:stretch/>
        </p:blipFill>
        <p:spPr>
          <a:xfrm>
            <a:off x="2739960" y="2590920"/>
            <a:ext cx="686880" cy="447480"/>
          </a:xfrm>
          <a:prstGeom prst="rect">
            <a:avLst/>
          </a:prstGeom>
          <a:ln w="9360">
            <a:noFill/>
          </a:ln>
        </p:spPr>
      </p:pic>
      <p:pic>
        <p:nvPicPr>
          <p:cNvPr id="140" name="Picture 31" descr=""/>
          <p:cNvPicPr/>
          <p:nvPr/>
        </p:nvPicPr>
        <p:blipFill>
          <a:blip r:embed="rId6"/>
          <a:stretch/>
        </p:blipFill>
        <p:spPr>
          <a:xfrm>
            <a:off x="5335560" y="2055960"/>
            <a:ext cx="686880" cy="447480"/>
          </a:xfrm>
          <a:prstGeom prst="rect">
            <a:avLst/>
          </a:prstGeom>
          <a:ln w="9360">
            <a:noFill/>
          </a:ln>
        </p:spPr>
      </p:pic>
      <p:pic>
        <p:nvPicPr>
          <p:cNvPr id="141" name="Picture 33" descr=""/>
          <p:cNvPicPr/>
          <p:nvPr/>
        </p:nvPicPr>
        <p:blipFill>
          <a:blip r:embed="rId7"/>
          <a:stretch/>
        </p:blipFill>
        <p:spPr>
          <a:xfrm>
            <a:off x="4648320" y="5261040"/>
            <a:ext cx="686880" cy="447480"/>
          </a:xfrm>
          <a:prstGeom prst="rect">
            <a:avLst/>
          </a:prstGeom>
          <a:ln w="9360">
            <a:noFill/>
          </a:ln>
        </p:spPr>
      </p:pic>
      <p:pic>
        <p:nvPicPr>
          <p:cNvPr id="142" name="Picture 34" descr=""/>
          <p:cNvPicPr/>
          <p:nvPr/>
        </p:nvPicPr>
        <p:blipFill>
          <a:blip r:embed="rId8"/>
          <a:stretch/>
        </p:blipFill>
        <p:spPr>
          <a:xfrm>
            <a:off x="3121200" y="4497480"/>
            <a:ext cx="729720" cy="464760"/>
          </a:xfrm>
          <a:prstGeom prst="rect">
            <a:avLst/>
          </a:prstGeom>
          <a:ln>
            <a:noFill/>
          </a:ln>
        </p:spPr>
      </p:pic>
      <p:pic>
        <p:nvPicPr>
          <p:cNvPr id="143" name="Picture 35" descr=""/>
          <p:cNvPicPr/>
          <p:nvPr/>
        </p:nvPicPr>
        <p:blipFill>
          <a:blip r:embed="rId9"/>
          <a:stretch/>
        </p:blipFill>
        <p:spPr>
          <a:xfrm>
            <a:off x="5335560" y="2590920"/>
            <a:ext cx="686880" cy="447480"/>
          </a:xfrm>
          <a:prstGeom prst="rect">
            <a:avLst/>
          </a:prstGeom>
          <a:ln w="9360">
            <a:noFill/>
          </a:ln>
        </p:spPr>
      </p:pic>
      <p:pic>
        <p:nvPicPr>
          <p:cNvPr id="144" name="Picture 37" descr=""/>
          <p:cNvPicPr/>
          <p:nvPr/>
        </p:nvPicPr>
        <p:blipFill>
          <a:blip r:embed="rId10"/>
          <a:stretch/>
        </p:blipFill>
        <p:spPr>
          <a:xfrm>
            <a:off x="5792760" y="4788000"/>
            <a:ext cx="686880" cy="447480"/>
          </a:xfrm>
          <a:prstGeom prst="rect">
            <a:avLst/>
          </a:prstGeom>
          <a:ln w="9360">
            <a:noFill/>
          </a:ln>
        </p:spPr>
      </p:pic>
      <p:pic>
        <p:nvPicPr>
          <p:cNvPr id="145" name="Picture 39" descr=""/>
          <p:cNvPicPr/>
          <p:nvPr/>
        </p:nvPicPr>
        <p:blipFill>
          <a:blip r:embed="rId11"/>
          <a:stretch/>
        </p:blipFill>
        <p:spPr>
          <a:xfrm>
            <a:off x="4037040" y="1521000"/>
            <a:ext cx="686880" cy="447480"/>
          </a:xfrm>
          <a:prstGeom prst="rect">
            <a:avLst/>
          </a:prstGeom>
          <a:ln w="9360">
            <a:noFill/>
          </a:ln>
        </p:spPr>
      </p:pic>
      <p:pic>
        <p:nvPicPr>
          <p:cNvPr id="146" name="Picture 44" descr=""/>
          <p:cNvPicPr/>
          <p:nvPr/>
        </p:nvPicPr>
        <p:blipFill>
          <a:blip r:embed="rId12"/>
          <a:stretch/>
        </p:blipFill>
        <p:spPr>
          <a:xfrm>
            <a:off x="2281320" y="4268880"/>
            <a:ext cx="686880" cy="447480"/>
          </a:xfrm>
          <a:prstGeom prst="rect">
            <a:avLst/>
          </a:prstGeom>
          <a:ln w="9360">
            <a:noFill/>
          </a:ln>
        </p:spPr>
      </p:pic>
      <p:pic>
        <p:nvPicPr>
          <p:cNvPr id="147" name="Picture 45" descr=""/>
          <p:cNvPicPr/>
          <p:nvPr/>
        </p:nvPicPr>
        <p:blipFill>
          <a:blip r:embed="rId13"/>
          <a:stretch/>
        </p:blipFill>
        <p:spPr>
          <a:xfrm>
            <a:off x="2281320" y="4788000"/>
            <a:ext cx="686880" cy="447480"/>
          </a:xfrm>
          <a:prstGeom prst="rect">
            <a:avLst/>
          </a:prstGeom>
          <a:ln w="9360">
            <a:noFill/>
          </a:ln>
        </p:spPr>
      </p:pic>
      <p:pic>
        <p:nvPicPr>
          <p:cNvPr id="148" name="Picture 46" descr=""/>
          <p:cNvPicPr/>
          <p:nvPr/>
        </p:nvPicPr>
        <p:blipFill>
          <a:blip r:embed="rId14"/>
          <a:stretch/>
        </p:blipFill>
        <p:spPr>
          <a:xfrm>
            <a:off x="3351240" y="5261040"/>
            <a:ext cx="686880" cy="447480"/>
          </a:xfrm>
          <a:prstGeom prst="rect">
            <a:avLst/>
          </a:prstGeom>
          <a:ln w="9360">
            <a:noFill/>
          </a:ln>
        </p:spPr>
      </p:pic>
      <p:sp>
        <p:nvSpPr>
          <p:cNvPr id="149" name="Line 12"/>
          <p:cNvSpPr/>
          <p:nvPr/>
        </p:nvSpPr>
        <p:spPr>
          <a:xfrm>
            <a:off x="3960720" y="4649760"/>
            <a:ext cx="763560" cy="360"/>
          </a:xfrm>
          <a:prstGeom prst="line">
            <a:avLst/>
          </a:prstGeom>
          <a:ln w="19080">
            <a:solidFill>
              <a:srgbClr val="993300"/>
            </a:solidFill>
            <a:round/>
          </a:ln>
        </p:spPr>
        <p:style>
          <a:lnRef idx="0"/>
          <a:fillRef idx="0"/>
          <a:effectRef idx="0"/>
          <a:fontRef idx="minor"/>
        </p:style>
      </p:sp>
      <p:sp>
        <p:nvSpPr>
          <p:cNvPr id="150" name="CustomShape 13"/>
          <p:cNvSpPr/>
          <p:nvPr/>
        </p:nvSpPr>
        <p:spPr>
          <a:xfrm>
            <a:off x="0" y="0"/>
            <a:ext cx="9143640" cy="851040"/>
          </a:xfrm>
          <a:prstGeom prst="rect">
            <a:avLst/>
          </a:prstGeom>
          <a:noFill/>
          <a:ln w="9360">
            <a:noFill/>
          </a:ln>
        </p:spPr>
        <p:style>
          <a:lnRef idx="0"/>
          <a:fillRef idx="0"/>
          <a:effectRef idx="0"/>
          <a:fontRef idx="minor"/>
        </p:style>
        <p:txBody>
          <a:bodyPr lIns="90000" rIns="90000" tIns="45000" bIns="45000"/>
          <a:p>
            <a:pPr algn="just">
              <a:lnSpc>
                <a:spcPct val="100000"/>
              </a:lnSpc>
              <a:spcBef>
                <a:spcPts val="499"/>
              </a:spcBef>
            </a:pPr>
            <a:r>
              <a:rPr b="0" lang="en-CA" sz="1000" spc="-1" strike="noStrike">
                <a:solidFill>
                  <a:srgbClr val="000000"/>
                </a:solidFill>
                <a:uFill>
                  <a:solidFill>
                    <a:srgbClr val="ffffff"/>
                  </a:solidFill>
                </a:uFill>
                <a:latin typeface="Franklin Gothic Demi"/>
                <a:ea typeface="ＭＳ Ｐゴシック"/>
              </a:rPr>
              <a:t>Tamerlane anchors his line on two safe flanks, a river and a height. He places his war elephants in front of his infantry in the center, flanked by cavalry with a vanguard of cavalry for each wing. Tamerlane holds a cavalry force back as a reserve. Bayezid deploys his army in a crescent formation  to envelop the Timurid force. Bayezid centers his position around his entrenched, protected, elite Janissaries. They are flanked by infantry and backed by cavalry, the wings consisting of strong cavalry forces. The Ottomans’ fresh water sources suddenly dry up due tf Tamerlane’s diversion of the Cubuk Creek and well sabotage.</a:t>
            </a:r>
            <a:endParaRPr b="0" lang="en-CA" sz="1000" spc="-1" strike="noStrike">
              <a:solidFill>
                <a:srgbClr val="000000"/>
              </a:solidFill>
              <a:uFill>
                <a:solidFill>
                  <a:srgbClr val="ffffff"/>
                </a:solidFill>
              </a:uFill>
              <a:latin typeface="Arial"/>
            </a:endParaRPr>
          </a:p>
        </p:txBody>
      </p:sp>
      <p:pic>
        <p:nvPicPr>
          <p:cNvPr id="151" name="Picture 56" descr=""/>
          <p:cNvPicPr/>
          <p:nvPr/>
        </p:nvPicPr>
        <p:blipFill>
          <a:blip r:embed="rId15"/>
          <a:stretch/>
        </p:blipFill>
        <p:spPr>
          <a:xfrm>
            <a:off x="3968640" y="4788000"/>
            <a:ext cx="736200" cy="388440"/>
          </a:xfrm>
          <a:prstGeom prst="rect">
            <a:avLst/>
          </a:prstGeom>
          <a:ln>
            <a:noFill/>
          </a:ln>
        </p:spPr>
      </p:pic>
      <p:sp>
        <p:nvSpPr>
          <p:cNvPr id="152" name="CustomShape 14"/>
          <p:cNvSpPr/>
          <p:nvPr/>
        </p:nvSpPr>
        <p:spPr>
          <a:xfrm>
            <a:off x="0" y="0"/>
            <a:ext cx="9143640" cy="881640"/>
          </a:xfrm>
          <a:prstGeom prst="rect">
            <a:avLst/>
          </a:prstGeom>
          <a:noFill/>
          <a:ln w="9360">
            <a:noFill/>
          </a:ln>
        </p:spPr>
        <p:style>
          <a:lnRef idx="0"/>
          <a:fillRef idx="0"/>
          <a:effectRef idx="0"/>
          <a:fontRef idx="minor"/>
        </p:style>
        <p:txBody>
          <a:bodyPr lIns="90000" rIns="90000" tIns="45000" bIns="45000"/>
          <a:p>
            <a:pPr algn="just">
              <a:lnSpc>
                <a:spcPct val="100000"/>
              </a:lnSpc>
              <a:spcBef>
                <a:spcPts val="649"/>
              </a:spcBef>
            </a:pPr>
            <a:r>
              <a:rPr b="0" lang="en-CA" sz="1300" spc="-1" strike="noStrike">
                <a:solidFill>
                  <a:srgbClr val="000000"/>
                </a:solidFill>
                <a:uFill>
                  <a:solidFill>
                    <a:srgbClr val="ffffff"/>
                  </a:solidFill>
                </a:uFill>
                <a:latin typeface="Franklin Gothic Demi"/>
                <a:ea typeface="ＭＳ Ｐゴシック"/>
              </a:rPr>
              <a:t>Bayezid orders his two wings to attack the opposing Timurid wings. On the Ottoman right wing, Tamerlane uses a barrage of arrows and naphtha fireballs to disorder the Ottoman attack before it is counterattacked by the Timurid left wing. Meanwhile, the Ottoman left wing succeeds in engaging the Timurid right wing with an initially strong attack.</a:t>
            </a:r>
            <a:endParaRPr b="0" lang="en-CA" sz="1300" spc="-1" strike="noStrike">
              <a:solidFill>
                <a:srgbClr val="000000"/>
              </a:solidFill>
              <a:uFill>
                <a:solidFill>
                  <a:srgbClr val="ffffff"/>
                </a:solidFill>
              </a:uFill>
              <a:latin typeface="Arial"/>
            </a:endParaRPr>
          </a:p>
        </p:txBody>
      </p:sp>
      <p:pic>
        <p:nvPicPr>
          <p:cNvPr id="153" name="Picture 22" descr=""/>
          <p:cNvPicPr/>
          <p:nvPr/>
        </p:nvPicPr>
        <p:blipFill>
          <a:blip r:embed="rId16"/>
          <a:stretch/>
        </p:blipFill>
        <p:spPr>
          <a:xfrm>
            <a:off x="3732120" y="2665440"/>
            <a:ext cx="288720" cy="288720"/>
          </a:xfrm>
          <a:prstGeom prst="rect">
            <a:avLst/>
          </a:prstGeom>
          <a:ln>
            <a:noFill/>
          </a:ln>
        </p:spPr>
      </p:pic>
      <p:pic>
        <p:nvPicPr>
          <p:cNvPr id="154" name="Picture 25" descr=""/>
          <p:cNvPicPr/>
          <p:nvPr/>
        </p:nvPicPr>
        <p:blipFill>
          <a:blip r:embed="rId17"/>
          <a:stretch/>
        </p:blipFill>
        <p:spPr>
          <a:xfrm>
            <a:off x="4191120" y="2665440"/>
            <a:ext cx="288720" cy="288720"/>
          </a:xfrm>
          <a:prstGeom prst="rect">
            <a:avLst/>
          </a:prstGeom>
          <a:ln>
            <a:noFill/>
          </a:ln>
        </p:spPr>
      </p:pic>
      <p:pic>
        <p:nvPicPr>
          <p:cNvPr id="155" name="Picture 32" descr=""/>
          <p:cNvPicPr/>
          <p:nvPr/>
        </p:nvPicPr>
        <p:blipFill>
          <a:blip r:embed="rId18"/>
          <a:stretch/>
        </p:blipFill>
        <p:spPr>
          <a:xfrm>
            <a:off x="4419720" y="2131920"/>
            <a:ext cx="729720" cy="464760"/>
          </a:xfrm>
          <a:prstGeom prst="rect">
            <a:avLst/>
          </a:prstGeom>
          <a:ln>
            <a:noFill/>
          </a:ln>
        </p:spPr>
      </p:pic>
      <p:pic>
        <p:nvPicPr>
          <p:cNvPr id="156" name="Picture 36" descr=""/>
          <p:cNvPicPr/>
          <p:nvPr/>
        </p:nvPicPr>
        <p:blipFill>
          <a:blip r:embed="rId19"/>
          <a:stretch/>
        </p:blipFill>
        <p:spPr>
          <a:xfrm>
            <a:off x="3579840" y="2131920"/>
            <a:ext cx="729720" cy="464760"/>
          </a:xfrm>
          <a:prstGeom prst="rect">
            <a:avLst/>
          </a:prstGeom>
          <a:ln>
            <a:noFill/>
          </a:ln>
        </p:spPr>
      </p:pic>
      <p:pic>
        <p:nvPicPr>
          <p:cNvPr id="157" name="Picture 58" descr=""/>
          <p:cNvPicPr/>
          <p:nvPr/>
        </p:nvPicPr>
        <p:blipFill>
          <a:blip r:embed="rId20"/>
          <a:stretch/>
        </p:blipFill>
        <p:spPr>
          <a:xfrm>
            <a:off x="4648320" y="2665440"/>
            <a:ext cx="288720" cy="288720"/>
          </a:xfrm>
          <a:prstGeom prst="rect">
            <a:avLst/>
          </a:prstGeom>
          <a:ln>
            <a:noFill/>
          </a:ln>
        </p:spPr>
      </p:pic>
      <p:sp>
        <p:nvSpPr>
          <p:cNvPr id="158" name="CustomShape 15"/>
          <p:cNvSpPr/>
          <p:nvPr/>
        </p:nvSpPr>
        <p:spPr>
          <a:xfrm rot="2700000">
            <a:off x="4113360" y="4559040"/>
            <a:ext cx="151920" cy="151920"/>
          </a:xfrm>
          <a:prstGeom prst="star4">
            <a:avLst>
              <a:gd name="adj" fmla="val 13259"/>
            </a:avLst>
          </a:prstGeom>
          <a:solidFill>
            <a:srgbClr val="993300"/>
          </a:solidFill>
          <a:ln w="9360">
            <a:noFill/>
          </a:ln>
        </p:spPr>
        <p:style>
          <a:lnRef idx="0"/>
          <a:fillRef idx="0"/>
          <a:effectRef idx="0"/>
          <a:fontRef idx="minor"/>
        </p:style>
      </p:sp>
      <p:sp>
        <p:nvSpPr>
          <p:cNvPr id="159" name="CustomShape 16"/>
          <p:cNvSpPr/>
          <p:nvPr/>
        </p:nvSpPr>
        <p:spPr>
          <a:xfrm rot="2700000">
            <a:off x="3961080" y="4559040"/>
            <a:ext cx="151920" cy="151920"/>
          </a:xfrm>
          <a:prstGeom prst="star4">
            <a:avLst>
              <a:gd name="adj" fmla="val 12500"/>
            </a:avLst>
          </a:prstGeom>
          <a:solidFill>
            <a:srgbClr val="993300"/>
          </a:solidFill>
          <a:ln w="9360">
            <a:noFill/>
          </a:ln>
        </p:spPr>
        <p:style>
          <a:lnRef idx="0"/>
          <a:fillRef idx="0"/>
          <a:effectRef idx="0"/>
          <a:fontRef idx="minor"/>
        </p:style>
      </p:sp>
      <p:sp>
        <p:nvSpPr>
          <p:cNvPr id="160" name="CustomShape 17"/>
          <p:cNvSpPr/>
          <p:nvPr/>
        </p:nvSpPr>
        <p:spPr>
          <a:xfrm rot="2700000">
            <a:off x="4419720" y="4559040"/>
            <a:ext cx="151920" cy="151920"/>
          </a:xfrm>
          <a:prstGeom prst="star4">
            <a:avLst>
              <a:gd name="adj" fmla="val 12500"/>
            </a:avLst>
          </a:prstGeom>
          <a:solidFill>
            <a:srgbClr val="993300"/>
          </a:solidFill>
          <a:ln w="9360">
            <a:noFill/>
          </a:ln>
        </p:spPr>
        <p:style>
          <a:lnRef idx="0"/>
          <a:fillRef idx="0"/>
          <a:effectRef idx="0"/>
          <a:fontRef idx="minor"/>
        </p:style>
      </p:sp>
      <p:sp>
        <p:nvSpPr>
          <p:cNvPr id="161" name="CustomShape 18"/>
          <p:cNvSpPr/>
          <p:nvPr/>
        </p:nvSpPr>
        <p:spPr>
          <a:xfrm rot="2700000">
            <a:off x="4572360" y="4559040"/>
            <a:ext cx="151920" cy="151920"/>
          </a:xfrm>
          <a:prstGeom prst="star4">
            <a:avLst>
              <a:gd name="adj" fmla="val 12500"/>
            </a:avLst>
          </a:prstGeom>
          <a:solidFill>
            <a:srgbClr val="993300"/>
          </a:solidFill>
          <a:ln w="9360">
            <a:noFill/>
          </a:ln>
        </p:spPr>
        <p:style>
          <a:lnRef idx="0"/>
          <a:fillRef idx="0"/>
          <a:effectRef idx="0"/>
          <a:fontRef idx="minor"/>
        </p:style>
      </p:sp>
      <p:sp>
        <p:nvSpPr>
          <p:cNvPr id="162" name="CustomShape 19"/>
          <p:cNvSpPr/>
          <p:nvPr/>
        </p:nvSpPr>
        <p:spPr>
          <a:xfrm rot="2700000">
            <a:off x="4267440" y="4559040"/>
            <a:ext cx="151920" cy="151920"/>
          </a:xfrm>
          <a:prstGeom prst="star4">
            <a:avLst>
              <a:gd name="adj" fmla="val 12500"/>
            </a:avLst>
          </a:prstGeom>
          <a:solidFill>
            <a:srgbClr val="993300"/>
          </a:solidFill>
          <a:ln w="9360">
            <a:noFill/>
          </a:ln>
        </p:spPr>
        <p:style>
          <a:lnRef idx="0"/>
          <a:fillRef idx="0"/>
          <a:effectRef idx="0"/>
          <a:fontRef idx="minor"/>
        </p:style>
      </p:sp>
      <p:sp>
        <p:nvSpPr>
          <p:cNvPr id="163" name="Line 20"/>
          <p:cNvSpPr/>
          <p:nvPr/>
        </p:nvSpPr>
        <p:spPr>
          <a:xfrm>
            <a:off x="3960720" y="4711680"/>
            <a:ext cx="763560" cy="360"/>
          </a:xfrm>
          <a:prstGeom prst="line">
            <a:avLst/>
          </a:prstGeom>
          <a:ln w="19080">
            <a:solidFill>
              <a:srgbClr val="993300"/>
            </a:solidFill>
            <a:round/>
          </a:ln>
        </p:spPr>
        <p:style>
          <a:lnRef idx="0"/>
          <a:fillRef idx="0"/>
          <a:effectRef idx="0"/>
          <a:fontRef idx="minor"/>
        </p:style>
      </p:sp>
      <p:sp>
        <p:nvSpPr>
          <p:cNvPr id="164" name="Line 21"/>
          <p:cNvSpPr/>
          <p:nvPr/>
        </p:nvSpPr>
        <p:spPr>
          <a:xfrm>
            <a:off x="5592240" y="3208320"/>
            <a:ext cx="97560" cy="288720"/>
          </a:xfrm>
          <a:prstGeom prst="line">
            <a:avLst/>
          </a:prstGeom>
          <a:ln w="19080">
            <a:solidFill>
              <a:schemeClr val="tx1"/>
            </a:solidFill>
            <a:round/>
            <a:tailEnd len="med" type="triangle" w="med"/>
          </a:ln>
        </p:spPr>
        <p:style>
          <a:lnRef idx="0"/>
          <a:fillRef idx="0"/>
          <a:effectRef idx="0"/>
          <a:fontRef idx="minor"/>
        </p:style>
      </p:sp>
      <p:sp>
        <p:nvSpPr>
          <p:cNvPr id="165" name="Line 22"/>
          <p:cNvSpPr/>
          <p:nvPr/>
        </p:nvSpPr>
        <p:spPr>
          <a:xfrm>
            <a:off x="6093000" y="3148560"/>
            <a:ext cx="165960" cy="255600"/>
          </a:xfrm>
          <a:prstGeom prst="line">
            <a:avLst/>
          </a:prstGeom>
          <a:ln w="19080">
            <a:solidFill>
              <a:schemeClr val="tx1"/>
            </a:solidFill>
            <a:round/>
            <a:tailEnd len="med" type="triangle" w="med"/>
          </a:ln>
        </p:spPr>
        <p:style>
          <a:lnRef idx="0"/>
          <a:fillRef idx="0"/>
          <a:effectRef idx="0"/>
          <a:fontRef idx="minor"/>
        </p:style>
      </p:sp>
      <p:pic>
        <p:nvPicPr>
          <p:cNvPr id="166" name="Picture 67" descr=""/>
          <p:cNvPicPr/>
          <p:nvPr/>
        </p:nvPicPr>
        <p:blipFill>
          <a:blip r:embed="rId21"/>
          <a:stretch/>
        </p:blipFill>
        <p:spPr>
          <a:xfrm>
            <a:off x="5792760" y="3429000"/>
            <a:ext cx="228240" cy="228240"/>
          </a:xfrm>
          <a:prstGeom prst="rect">
            <a:avLst/>
          </a:prstGeom>
          <a:ln>
            <a:noFill/>
          </a:ln>
        </p:spPr>
      </p:pic>
      <p:pic>
        <p:nvPicPr>
          <p:cNvPr id="167" name="Picture 68" descr=""/>
          <p:cNvPicPr/>
          <p:nvPr/>
        </p:nvPicPr>
        <p:blipFill>
          <a:blip r:embed="rId22"/>
          <a:stretch/>
        </p:blipFill>
        <p:spPr>
          <a:xfrm>
            <a:off x="6327720" y="3352680"/>
            <a:ext cx="228240" cy="228240"/>
          </a:xfrm>
          <a:prstGeom prst="rect">
            <a:avLst/>
          </a:prstGeom>
          <a:ln>
            <a:noFill/>
          </a:ln>
        </p:spPr>
      </p:pic>
      <p:pic>
        <p:nvPicPr>
          <p:cNvPr id="168" name="Picture 71" descr=""/>
          <p:cNvPicPr/>
          <p:nvPr/>
        </p:nvPicPr>
        <p:blipFill>
          <a:blip r:embed="rId23"/>
          <a:stretch/>
        </p:blipFill>
        <p:spPr>
          <a:xfrm>
            <a:off x="5945040" y="3733920"/>
            <a:ext cx="228240" cy="228240"/>
          </a:xfrm>
          <a:prstGeom prst="rect">
            <a:avLst/>
          </a:prstGeom>
          <a:ln>
            <a:noFill/>
          </a:ln>
        </p:spPr>
      </p:pic>
      <p:pic>
        <p:nvPicPr>
          <p:cNvPr id="169" name="Picture 72" descr=""/>
          <p:cNvPicPr/>
          <p:nvPr/>
        </p:nvPicPr>
        <p:blipFill>
          <a:blip r:embed="rId24"/>
          <a:stretch/>
        </p:blipFill>
        <p:spPr>
          <a:xfrm>
            <a:off x="6480000" y="3657600"/>
            <a:ext cx="228240" cy="228240"/>
          </a:xfrm>
          <a:prstGeom prst="rect">
            <a:avLst/>
          </a:prstGeom>
          <a:ln>
            <a:noFill/>
          </a:ln>
        </p:spPr>
      </p:pic>
      <p:pic>
        <p:nvPicPr>
          <p:cNvPr id="170" name="Picture 73" descr=""/>
          <p:cNvPicPr/>
          <p:nvPr/>
        </p:nvPicPr>
        <p:blipFill>
          <a:blip r:embed="rId25"/>
          <a:stretch/>
        </p:blipFill>
        <p:spPr>
          <a:xfrm rot="20249400">
            <a:off x="5959440" y="3638520"/>
            <a:ext cx="853560" cy="991800"/>
          </a:xfrm>
          <a:prstGeom prst="rect">
            <a:avLst/>
          </a:prstGeom>
          <a:ln>
            <a:noFill/>
          </a:ln>
        </p:spPr>
      </p:pic>
      <p:sp>
        <p:nvSpPr>
          <p:cNvPr id="171" name="CustomShape 23"/>
          <p:cNvSpPr/>
          <p:nvPr/>
        </p:nvSpPr>
        <p:spPr>
          <a:xfrm rot="1261200">
            <a:off x="1760400" y="4194000"/>
            <a:ext cx="763200" cy="839520"/>
          </a:xfrm>
          <a:prstGeom prst="upArrow">
            <a:avLst>
              <a:gd name="adj1" fmla="val 50000"/>
              <a:gd name="adj2" fmla="val 27495"/>
            </a:avLst>
          </a:prstGeom>
          <a:noFill/>
          <a:ln w="38160">
            <a:solidFill>
              <a:srgbClr val="ff0000"/>
            </a:solidFill>
            <a:miter/>
          </a:ln>
        </p:spPr>
        <p:style>
          <a:lnRef idx="0"/>
          <a:fillRef idx="0"/>
          <a:effectRef idx="0"/>
          <a:fontRef idx="minor"/>
        </p:style>
      </p:sp>
      <p:sp>
        <p:nvSpPr>
          <p:cNvPr id="172" name="CustomShape 24"/>
          <p:cNvSpPr/>
          <p:nvPr/>
        </p:nvSpPr>
        <p:spPr>
          <a:xfrm rot="9095400">
            <a:off x="5316480" y="1828800"/>
            <a:ext cx="763200" cy="839520"/>
          </a:xfrm>
          <a:prstGeom prst="upArrow">
            <a:avLst>
              <a:gd name="adj1" fmla="val 50000"/>
              <a:gd name="adj2" fmla="val 27495"/>
            </a:avLst>
          </a:prstGeom>
          <a:noFill/>
          <a:ln w="38160">
            <a:solidFill>
              <a:srgbClr val="0000ff"/>
            </a:solidFill>
            <a:miter/>
          </a:ln>
        </p:spPr>
        <p:style>
          <a:lnRef idx="0"/>
          <a:fillRef idx="0"/>
          <a:effectRef idx="0"/>
          <a:fontRef idx="minor"/>
        </p:style>
      </p:sp>
      <p:sp>
        <p:nvSpPr>
          <p:cNvPr id="173" name="CustomShape 25"/>
          <p:cNvSpPr/>
          <p:nvPr/>
        </p:nvSpPr>
        <p:spPr>
          <a:xfrm>
            <a:off x="0" y="0"/>
            <a:ext cx="9143640" cy="881640"/>
          </a:xfrm>
          <a:prstGeom prst="rect">
            <a:avLst/>
          </a:prstGeom>
          <a:noFill/>
          <a:ln w="9360">
            <a:noFill/>
          </a:ln>
        </p:spPr>
        <p:style>
          <a:lnRef idx="0"/>
          <a:fillRef idx="0"/>
          <a:effectRef idx="0"/>
          <a:fontRef idx="minor"/>
        </p:style>
        <p:txBody>
          <a:bodyPr lIns="90000" rIns="90000" tIns="45000" bIns="45000"/>
          <a:p>
            <a:pPr algn="just">
              <a:lnSpc>
                <a:spcPct val="100000"/>
              </a:lnSpc>
              <a:spcBef>
                <a:spcPts val="649"/>
              </a:spcBef>
            </a:pPr>
            <a:r>
              <a:rPr b="0" lang="en-CA" sz="1300" spc="-1" strike="noStrike">
                <a:solidFill>
                  <a:srgbClr val="000000"/>
                </a:solidFill>
                <a:uFill>
                  <a:solidFill>
                    <a:srgbClr val="ffffff"/>
                  </a:solidFill>
                </a:uFill>
                <a:latin typeface="Franklin Gothic Demi"/>
                <a:ea typeface="ＭＳ Ｐゴシック"/>
              </a:rPr>
              <a:t>The attack on the Timurid right wing is fierce but falters when the Black Tartar cavalry, serving on the Ottoman left wing, betray Bayezid. The Ottoman left wing ceases to exist while the right wing is counterattacked by Tamerlane’s left wing, reinforced by his reserve. The Ottoman right wing is routed, leaving Bayezid with only his center forces.</a:t>
            </a:r>
            <a:endParaRPr b="0" lang="en-CA" sz="1300" spc="-1" strike="noStrike">
              <a:solidFill>
                <a:srgbClr val="000000"/>
              </a:solidFill>
              <a:uFill>
                <a:solidFill>
                  <a:srgbClr val="ffffff"/>
                </a:solidFill>
              </a:uFill>
              <a:latin typeface="Arial"/>
            </a:endParaRPr>
          </a:p>
        </p:txBody>
      </p:sp>
      <p:pic>
        <p:nvPicPr>
          <p:cNvPr id="174" name="Picture 81" descr=""/>
          <p:cNvPicPr/>
          <p:nvPr/>
        </p:nvPicPr>
        <p:blipFill>
          <a:blip r:embed="rId26"/>
          <a:stretch/>
        </p:blipFill>
        <p:spPr>
          <a:xfrm rot="1200000">
            <a:off x="2052360" y="3733560"/>
            <a:ext cx="686880" cy="447480"/>
          </a:xfrm>
          <a:prstGeom prst="rect">
            <a:avLst/>
          </a:prstGeom>
          <a:ln w="9360">
            <a:noFill/>
          </a:ln>
        </p:spPr>
      </p:pic>
      <p:sp>
        <p:nvSpPr>
          <p:cNvPr id="175" name="CustomShape 26"/>
          <p:cNvSpPr/>
          <p:nvPr/>
        </p:nvSpPr>
        <p:spPr>
          <a:xfrm rot="900000">
            <a:off x="2052720" y="4268520"/>
            <a:ext cx="533160" cy="533160"/>
          </a:xfrm>
          <a:prstGeom prst="upArrow">
            <a:avLst>
              <a:gd name="adj1" fmla="val 50000"/>
              <a:gd name="adj2" fmla="val 25000"/>
            </a:avLst>
          </a:prstGeom>
          <a:noFill/>
          <a:ln w="38160">
            <a:solidFill>
              <a:srgbClr val="0000ff"/>
            </a:solidFill>
            <a:miter/>
          </a:ln>
        </p:spPr>
        <p:style>
          <a:lnRef idx="0"/>
          <a:fillRef idx="0"/>
          <a:effectRef idx="0"/>
          <a:fontRef idx="minor"/>
        </p:style>
      </p:sp>
      <p:sp>
        <p:nvSpPr>
          <p:cNvPr id="176" name="CustomShape 27"/>
          <p:cNvSpPr/>
          <p:nvPr/>
        </p:nvSpPr>
        <p:spPr>
          <a:xfrm rot="13445400">
            <a:off x="2511360" y="2131920"/>
            <a:ext cx="763200" cy="839520"/>
          </a:xfrm>
          <a:prstGeom prst="upArrow">
            <a:avLst>
              <a:gd name="adj1" fmla="val 50000"/>
              <a:gd name="adj2" fmla="val 27495"/>
            </a:avLst>
          </a:prstGeom>
          <a:noFill/>
          <a:ln w="38160">
            <a:solidFill>
              <a:srgbClr val="0000ff"/>
            </a:solidFill>
            <a:miter/>
          </a:ln>
        </p:spPr>
        <p:style>
          <a:lnRef idx="0"/>
          <a:fillRef idx="0"/>
          <a:effectRef idx="0"/>
          <a:fontRef idx="minor"/>
        </p:style>
      </p:sp>
      <p:sp>
        <p:nvSpPr>
          <p:cNvPr id="177" name="CustomShape 28"/>
          <p:cNvSpPr/>
          <p:nvPr/>
        </p:nvSpPr>
        <p:spPr>
          <a:xfrm rot="8091600">
            <a:off x="5488200" y="2360520"/>
            <a:ext cx="763200" cy="839520"/>
          </a:xfrm>
          <a:prstGeom prst="upArrow">
            <a:avLst>
              <a:gd name="adj1" fmla="val 50000"/>
              <a:gd name="adj2" fmla="val 27495"/>
            </a:avLst>
          </a:prstGeom>
          <a:noFill/>
          <a:ln w="38160">
            <a:solidFill>
              <a:srgbClr val="0000ff"/>
            </a:solidFill>
            <a:miter/>
          </a:ln>
        </p:spPr>
        <p:style>
          <a:lnRef idx="0"/>
          <a:fillRef idx="0"/>
          <a:effectRef idx="0"/>
          <a:fontRef idx="minor"/>
        </p:style>
      </p:sp>
      <p:sp>
        <p:nvSpPr>
          <p:cNvPr id="178" name="CustomShape 29"/>
          <p:cNvSpPr/>
          <p:nvPr/>
        </p:nvSpPr>
        <p:spPr>
          <a:xfrm>
            <a:off x="0" y="0"/>
            <a:ext cx="9143640" cy="729000"/>
          </a:xfrm>
          <a:prstGeom prst="rect">
            <a:avLst/>
          </a:prstGeom>
          <a:noFill/>
          <a:ln w="9360">
            <a:noFill/>
          </a:ln>
        </p:spPr>
        <p:style>
          <a:lnRef idx="0"/>
          <a:fillRef idx="0"/>
          <a:effectRef idx="0"/>
          <a:fontRef idx="minor"/>
        </p:style>
        <p:txBody>
          <a:bodyPr lIns="90000" rIns="90000" tIns="45000" bIns="45000"/>
          <a:p>
            <a:pPr algn="just">
              <a:lnSpc>
                <a:spcPct val="100000"/>
              </a:lnSpc>
              <a:spcBef>
                <a:spcPts val="700"/>
              </a:spcBef>
            </a:pPr>
            <a:r>
              <a:rPr b="0" lang="en-CA" sz="1400" spc="-1" strike="noStrike">
                <a:solidFill>
                  <a:srgbClr val="000000"/>
                </a:solidFill>
                <a:uFill>
                  <a:solidFill>
                    <a:srgbClr val="ffffff"/>
                  </a:solidFill>
                </a:uFill>
                <a:latin typeface="Franklin Gothic Demi"/>
                <a:ea typeface="ＭＳ Ｐゴシック"/>
              </a:rPr>
              <a:t>Tamerlane launches an attack with his center and envelops the Ottoman position with his cavalry wings. Bayezid’s infantry flee but the majority of his cavalry stay to assist the determined Janissaries, which are nearly surrounded.</a:t>
            </a:r>
            <a:endParaRPr b="0" lang="en-CA" sz="1400" spc="-1" strike="noStrike">
              <a:solidFill>
                <a:srgbClr val="000000"/>
              </a:solidFill>
              <a:uFill>
                <a:solidFill>
                  <a:srgbClr val="ffffff"/>
                </a:solidFill>
              </a:uFill>
              <a:latin typeface="Arial"/>
            </a:endParaRPr>
          </a:p>
        </p:txBody>
      </p:sp>
      <p:sp>
        <p:nvSpPr>
          <p:cNvPr id="179" name="CustomShape 30"/>
          <p:cNvSpPr/>
          <p:nvPr/>
        </p:nvSpPr>
        <p:spPr>
          <a:xfrm rot="6985800">
            <a:off x="1477800" y="4082040"/>
            <a:ext cx="1450440" cy="1213920"/>
          </a:xfrm>
          <a:custGeom>
            <a:avLst/>
            <a:gdLst/>
            <a:ahLst/>
            <a:rect l="l" t="t" r="r" b="b"/>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w="38160">
            <a:solidFill>
              <a:srgbClr val="0000ff"/>
            </a:solidFill>
            <a:miter/>
          </a:ln>
        </p:spPr>
        <p:style>
          <a:lnRef idx="0"/>
          <a:fillRef idx="0"/>
          <a:effectRef idx="0"/>
          <a:fontRef idx="minor"/>
        </p:style>
      </p:sp>
      <p:sp>
        <p:nvSpPr>
          <p:cNvPr id="180" name="CustomShape 31"/>
          <p:cNvSpPr/>
          <p:nvPr/>
        </p:nvSpPr>
        <p:spPr>
          <a:xfrm rot="13500000">
            <a:off x="6022800" y="3200400"/>
            <a:ext cx="877680" cy="953640"/>
          </a:xfrm>
          <a:prstGeom prst="upArrow">
            <a:avLst>
              <a:gd name="adj1" fmla="val 50000"/>
              <a:gd name="adj2" fmla="val 27170"/>
            </a:avLst>
          </a:prstGeom>
          <a:noFill/>
          <a:ln w="38160">
            <a:solidFill>
              <a:srgbClr val="0000ff"/>
            </a:solidFill>
            <a:miter/>
          </a:ln>
        </p:spPr>
        <p:style>
          <a:lnRef idx="0"/>
          <a:fillRef idx="0"/>
          <a:effectRef idx="0"/>
          <a:fontRef idx="minor"/>
        </p:style>
      </p:sp>
      <p:sp>
        <p:nvSpPr>
          <p:cNvPr id="181" name="CustomShape 32"/>
          <p:cNvSpPr/>
          <p:nvPr/>
        </p:nvSpPr>
        <p:spPr>
          <a:xfrm>
            <a:off x="0" y="0"/>
            <a:ext cx="9143640" cy="942120"/>
          </a:xfrm>
          <a:prstGeom prst="rect">
            <a:avLst/>
          </a:prstGeom>
          <a:noFill/>
          <a:ln w="9360">
            <a:noFill/>
          </a:ln>
        </p:spPr>
        <p:style>
          <a:lnRef idx="0"/>
          <a:fillRef idx="0"/>
          <a:effectRef idx="0"/>
          <a:fontRef idx="minor"/>
        </p:style>
        <p:txBody>
          <a:bodyPr lIns="90000" rIns="90000" tIns="45000" bIns="45000"/>
          <a:p>
            <a:pPr algn="just">
              <a:lnSpc>
                <a:spcPct val="100000"/>
              </a:lnSpc>
              <a:spcBef>
                <a:spcPts val="700"/>
              </a:spcBef>
            </a:pPr>
            <a:r>
              <a:rPr b="0" lang="en-CA" sz="1400" spc="-1" strike="noStrike">
                <a:solidFill>
                  <a:srgbClr val="000000"/>
                </a:solidFill>
                <a:uFill>
                  <a:solidFill>
                    <a:srgbClr val="ffffff"/>
                  </a:solidFill>
                </a:uFill>
                <a:latin typeface="Franklin Gothic Demi"/>
                <a:ea typeface="ＭＳ Ｐゴシック"/>
              </a:rPr>
              <a:t>The Timurid cavalry wings defeat their counterparts and completely surround the Janissary position. Tamerlane’s war elephants and infantry break through the Janissary entrenchment, forcing them to withdraw. Their withdrawal is blocked by Timurid cavalry. Bayezid and his elite formation fight on but – attacked on all sides – must surrender.</a:t>
            </a:r>
            <a:endParaRPr b="0" lang="en-CA" sz="1400" spc="-1" strike="noStrike">
              <a:solidFill>
                <a:srgbClr val="000000"/>
              </a:solidFill>
              <a:uFill>
                <a:solidFill>
                  <a:srgbClr val="ffffff"/>
                </a:solidFill>
              </a:uFill>
              <a:latin typeface="Arial"/>
            </a:endParaRPr>
          </a:p>
        </p:txBody>
      </p:sp>
      <p:sp>
        <p:nvSpPr>
          <p:cNvPr id="182" name="CustomShape 33"/>
          <p:cNvSpPr/>
          <p:nvPr/>
        </p:nvSpPr>
        <p:spPr>
          <a:xfrm rot="19276800">
            <a:off x="4571640" y="5796000"/>
            <a:ext cx="1069560" cy="839520"/>
          </a:xfrm>
          <a:prstGeom prst="downArrow">
            <a:avLst>
              <a:gd name="adj1" fmla="val 50000"/>
              <a:gd name="adj2" fmla="val 25000"/>
            </a:avLst>
          </a:prstGeom>
          <a:noFill/>
          <a:ln cap="rnd" w="38160">
            <a:solidFill>
              <a:srgbClr val="ff0000"/>
            </a:solidFill>
            <a:custDash>
              <a:ds d="100000" sp="100000"/>
            </a:custDash>
            <a:miter/>
          </a:ln>
        </p:spPr>
        <p:style>
          <a:lnRef idx="0"/>
          <a:fillRef idx="0"/>
          <a:effectRef idx="0"/>
          <a:fontRef idx="minor"/>
        </p:style>
      </p:sp>
      <p:sp>
        <p:nvSpPr>
          <p:cNvPr id="183" name="CustomShape 34"/>
          <p:cNvSpPr/>
          <p:nvPr/>
        </p:nvSpPr>
        <p:spPr>
          <a:xfrm rot="13933800">
            <a:off x="5906880" y="4078440"/>
            <a:ext cx="877680" cy="953640"/>
          </a:xfrm>
          <a:prstGeom prst="upArrow">
            <a:avLst>
              <a:gd name="adj1" fmla="val 50000"/>
              <a:gd name="adj2" fmla="val 27170"/>
            </a:avLst>
          </a:prstGeom>
          <a:noFill/>
          <a:ln w="38160">
            <a:solidFill>
              <a:srgbClr val="0000ff"/>
            </a:solidFill>
            <a:miter/>
          </a:ln>
        </p:spPr>
        <p:style>
          <a:lnRef idx="0"/>
          <a:fillRef idx="0"/>
          <a:effectRef idx="0"/>
          <a:fontRef idx="minor"/>
        </p:style>
      </p:sp>
      <p:sp>
        <p:nvSpPr>
          <p:cNvPr id="184" name="CustomShape 35"/>
          <p:cNvSpPr/>
          <p:nvPr/>
        </p:nvSpPr>
        <p:spPr>
          <a:xfrm flipH="1" rot="7666200">
            <a:off x="2013840" y="4078080"/>
            <a:ext cx="877680" cy="953640"/>
          </a:xfrm>
          <a:prstGeom prst="upArrow">
            <a:avLst>
              <a:gd name="adj1" fmla="val 50000"/>
              <a:gd name="adj2" fmla="val 27170"/>
            </a:avLst>
          </a:prstGeom>
          <a:noFill/>
          <a:ln w="38160">
            <a:solidFill>
              <a:srgbClr val="0000ff"/>
            </a:solidFill>
            <a:miter/>
          </a:ln>
        </p:spPr>
        <p:style>
          <a:lnRef idx="0"/>
          <a:fillRef idx="0"/>
          <a:effectRef idx="0"/>
          <a:fontRef idx="minor"/>
        </p:style>
      </p:sp>
      <p:sp>
        <p:nvSpPr>
          <p:cNvPr id="185" name="CustomShape 36"/>
          <p:cNvSpPr/>
          <p:nvPr/>
        </p:nvSpPr>
        <p:spPr>
          <a:xfrm rot="10800000">
            <a:off x="5068800" y="3581280"/>
            <a:ext cx="1412640" cy="1296720"/>
          </a:xfrm>
          <a:prstGeom prst="upArrow">
            <a:avLst>
              <a:gd name="adj1" fmla="val 50000"/>
              <a:gd name="adj2" fmla="val 25000"/>
            </a:avLst>
          </a:prstGeom>
          <a:noFill/>
          <a:ln w="38160">
            <a:solidFill>
              <a:srgbClr val="0000ff"/>
            </a:solidFill>
            <a:miter/>
          </a:ln>
        </p:spPr>
        <p:style>
          <a:lnRef idx="0"/>
          <a:fillRef idx="0"/>
          <a:effectRef idx="0"/>
          <a:fontRef idx="minor"/>
        </p:style>
      </p:sp>
      <p:sp>
        <p:nvSpPr>
          <p:cNvPr id="186" name="CustomShape 37"/>
          <p:cNvSpPr/>
          <p:nvPr/>
        </p:nvSpPr>
        <p:spPr>
          <a:xfrm rot="10800000">
            <a:off x="5068800" y="3809880"/>
            <a:ext cx="1412640" cy="1296720"/>
          </a:xfrm>
          <a:prstGeom prst="upArrow">
            <a:avLst>
              <a:gd name="adj1" fmla="val 50000"/>
              <a:gd name="adj2" fmla="val 25000"/>
            </a:avLst>
          </a:prstGeom>
          <a:noFill/>
          <a:ln w="38160">
            <a:solidFill>
              <a:srgbClr val="0000ff"/>
            </a:solidFill>
            <a:miter/>
          </a:ln>
        </p:spPr>
        <p:style>
          <a:lnRef idx="0"/>
          <a:fillRef idx="0"/>
          <a:effectRef idx="0"/>
          <a:fontRef idx="minor"/>
        </p:style>
      </p:sp>
      <p:sp>
        <p:nvSpPr>
          <p:cNvPr id="187" name="CustomShape 38"/>
          <p:cNvSpPr/>
          <p:nvPr/>
        </p:nvSpPr>
        <p:spPr>
          <a:xfrm rot="15249000">
            <a:off x="450720" y="3352680"/>
            <a:ext cx="533160" cy="533160"/>
          </a:xfrm>
          <a:prstGeom prst="upArrow">
            <a:avLst>
              <a:gd name="adj1" fmla="val 50000"/>
              <a:gd name="adj2" fmla="val 25000"/>
            </a:avLst>
          </a:prstGeom>
          <a:noFill/>
          <a:ln cap="rnd" w="38160">
            <a:solidFill>
              <a:srgbClr val="ff0000"/>
            </a:solidFill>
            <a:custDash>
              <a:ds d="100000" sp="100000"/>
            </a:custDash>
            <a:miter/>
          </a:ln>
        </p:spPr>
        <p:style>
          <a:lnRef idx="0"/>
          <a:fillRef idx="0"/>
          <a:effectRef idx="0"/>
          <a:fontRef idx="minor"/>
        </p:style>
      </p:sp>
      <p:sp>
        <p:nvSpPr>
          <p:cNvPr id="188" name="CustomShape 39"/>
          <p:cNvSpPr/>
          <p:nvPr/>
        </p:nvSpPr>
        <p:spPr>
          <a:xfrm rot="7272600">
            <a:off x="7358400" y="3695760"/>
            <a:ext cx="763200" cy="839520"/>
          </a:xfrm>
          <a:prstGeom prst="upArrow">
            <a:avLst>
              <a:gd name="adj1" fmla="val 50000"/>
              <a:gd name="adj2" fmla="val 27495"/>
            </a:avLst>
          </a:prstGeom>
          <a:noFill/>
          <a:ln cap="rnd" w="38160">
            <a:solidFill>
              <a:srgbClr val="ff0000"/>
            </a:solidFill>
            <a:custDash>
              <a:ds d="100000" sp="100000"/>
            </a:custDash>
            <a:miter/>
          </a:ln>
        </p:spPr>
        <p:style>
          <a:lnRef idx="0"/>
          <a:fillRef idx="0"/>
          <a:effectRef idx="0"/>
          <a:fontRef idx="minor"/>
        </p:style>
      </p:sp>
      <p:sp>
        <p:nvSpPr>
          <p:cNvPr id="189" name="CustomShape 40"/>
          <p:cNvSpPr/>
          <p:nvPr/>
        </p:nvSpPr>
        <p:spPr>
          <a:xfrm>
            <a:off x="0" y="701640"/>
            <a:ext cx="1442520" cy="1106640"/>
          </a:xfrm>
          <a:prstGeom prst="rect">
            <a:avLst/>
          </a:prstGeom>
          <a:solidFill>
            <a:schemeClr val="bg1"/>
          </a:solidFill>
          <a:ln w="38160">
            <a:solidFill>
              <a:srgbClr val="ff0000"/>
            </a:solidFill>
            <a:miter/>
          </a:ln>
        </p:spPr>
        <p:style>
          <a:lnRef idx="0"/>
          <a:fillRef idx="0"/>
          <a:effectRef idx="0"/>
          <a:fontRef idx="minor"/>
        </p:style>
        <p:txBody>
          <a:bodyPr lIns="90000" rIns="90000" tIns="45000" bIns="45000"/>
          <a:p>
            <a:pPr algn="ctr">
              <a:lnSpc>
                <a:spcPct val="75000"/>
              </a:lnSpc>
              <a:spcBef>
                <a:spcPts val="1001"/>
              </a:spcBef>
            </a:pPr>
            <a:r>
              <a:rPr b="1" lang="en-CA" sz="2000" spc="-1" strike="noStrike">
                <a:solidFill>
                  <a:srgbClr val="000000"/>
                </a:solidFill>
                <a:uFill>
                  <a:solidFill>
                    <a:srgbClr val="ffffff"/>
                  </a:solidFill>
                </a:uFill>
                <a:latin typeface="Arial"/>
                <a:ea typeface="ＭＳ Ｐゴシック"/>
              </a:rPr>
              <a:t>Ottomans</a:t>
            </a:r>
            <a:endParaRPr b="0" lang="en-CA" sz="2000" spc="-1" strike="noStrike">
              <a:solidFill>
                <a:srgbClr val="000000"/>
              </a:solidFill>
              <a:uFill>
                <a:solidFill>
                  <a:srgbClr val="ffffff"/>
                </a:solidFill>
              </a:uFill>
              <a:latin typeface="Arial"/>
            </a:endParaRPr>
          </a:p>
          <a:p>
            <a:pPr algn="ctr">
              <a:lnSpc>
                <a:spcPct val="75000"/>
              </a:lnSpc>
              <a:spcBef>
                <a:spcPts val="1001"/>
              </a:spcBef>
            </a:pPr>
            <a:r>
              <a:rPr b="0" lang="en-CA" sz="2000" spc="-1" strike="noStrike">
                <a:solidFill>
                  <a:srgbClr val="000000"/>
                </a:solidFill>
                <a:uFill>
                  <a:solidFill>
                    <a:srgbClr val="ffffff"/>
                  </a:solidFill>
                </a:uFill>
                <a:latin typeface="Arial"/>
                <a:ea typeface="ＭＳ Ｐゴシック"/>
              </a:rPr>
              <a:t>(Bayezid I)</a:t>
            </a:r>
            <a:endParaRPr b="0" lang="en-CA" sz="2000" spc="-1" strike="noStrike">
              <a:solidFill>
                <a:srgbClr val="000000"/>
              </a:solidFill>
              <a:uFill>
                <a:solidFill>
                  <a:srgbClr val="ffffff"/>
                </a:solidFill>
              </a:uFill>
              <a:latin typeface="Arial"/>
            </a:endParaRPr>
          </a:p>
          <a:p>
            <a:pPr>
              <a:lnSpc>
                <a:spcPct val="75000"/>
              </a:lnSpc>
              <a:spcBef>
                <a:spcPts val="1001"/>
              </a:spcBef>
            </a:pPr>
            <a:r>
              <a:rPr b="0" lang="en-CA" sz="2000" spc="-1" strike="noStrike">
                <a:solidFill>
                  <a:srgbClr val="000000"/>
                </a:solidFill>
                <a:uFill>
                  <a:solidFill>
                    <a:srgbClr val="ffffff"/>
                  </a:solidFill>
                </a:uFill>
                <a:latin typeface="Arial"/>
                <a:ea typeface="ＭＳ Ｐゴシック"/>
              </a:rPr>
              <a:t>100,000</a:t>
            </a:r>
            <a:endParaRPr b="0" lang="en-CA" sz="2000" spc="-1" strike="noStrike">
              <a:solidFill>
                <a:srgbClr val="000000"/>
              </a:solidFill>
              <a:uFill>
                <a:solidFill>
                  <a:srgbClr val="ffffff"/>
                </a:solidFill>
              </a:uFill>
              <a:latin typeface="Arial"/>
            </a:endParaRPr>
          </a:p>
        </p:txBody>
      </p:sp>
      <p:sp>
        <p:nvSpPr>
          <p:cNvPr id="190" name="CustomShape 41"/>
          <p:cNvSpPr/>
          <p:nvPr/>
        </p:nvSpPr>
        <p:spPr>
          <a:xfrm>
            <a:off x="0" y="701640"/>
            <a:ext cx="1671120" cy="1106640"/>
          </a:xfrm>
          <a:prstGeom prst="rect">
            <a:avLst/>
          </a:prstGeom>
          <a:solidFill>
            <a:schemeClr val="bg1"/>
          </a:solidFill>
          <a:ln w="38160">
            <a:solidFill>
              <a:srgbClr val="0000ff"/>
            </a:solidFill>
            <a:miter/>
          </a:ln>
        </p:spPr>
        <p:style>
          <a:lnRef idx="0"/>
          <a:fillRef idx="0"/>
          <a:effectRef idx="0"/>
          <a:fontRef idx="minor"/>
        </p:style>
        <p:txBody>
          <a:bodyPr lIns="90000" rIns="90000" tIns="45000" bIns="45000"/>
          <a:p>
            <a:pPr algn="ctr">
              <a:lnSpc>
                <a:spcPct val="75000"/>
              </a:lnSpc>
              <a:spcBef>
                <a:spcPts val="1001"/>
              </a:spcBef>
            </a:pPr>
            <a:r>
              <a:rPr b="1" lang="en-CA" sz="2000" spc="-1" strike="noStrike">
                <a:solidFill>
                  <a:srgbClr val="000000"/>
                </a:solidFill>
                <a:uFill>
                  <a:solidFill>
                    <a:srgbClr val="ffffff"/>
                  </a:solidFill>
                </a:uFill>
                <a:latin typeface="Arial"/>
                <a:ea typeface="ＭＳ Ｐゴシック"/>
              </a:rPr>
              <a:t>Timurids</a:t>
            </a:r>
            <a:endParaRPr b="0" lang="en-CA" sz="2000" spc="-1" strike="noStrike">
              <a:solidFill>
                <a:srgbClr val="000000"/>
              </a:solidFill>
              <a:uFill>
                <a:solidFill>
                  <a:srgbClr val="ffffff"/>
                </a:solidFill>
              </a:uFill>
              <a:latin typeface="Arial"/>
            </a:endParaRPr>
          </a:p>
          <a:p>
            <a:pPr algn="ctr">
              <a:lnSpc>
                <a:spcPct val="75000"/>
              </a:lnSpc>
              <a:spcBef>
                <a:spcPts val="1001"/>
              </a:spcBef>
            </a:pPr>
            <a:r>
              <a:rPr b="0" lang="en-CA" sz="2000" spc="-1" strike="noStrike">
                <a:solidFill>
                  <a:srgbClr val="000000"/>
                </a:solidFill>
                <a:uFill>
                  <a:solidFill>
                    <a:srgbClr val="ffffff"/>
                  </a:solidFill>
                </a:uFill>
                <a:latin typeface="Arial"/>
                <a:ea typeface="ＭＳ Ｐゴシック"/>
              </a:rPr>
              <a:t>(Tamerlane)</a:t>
            </a:r>
            <a:endParaRPr b="0" lang="en-CA" sz="2000" spc="-1" strike="noStrike">
              <a:solidFill>
                <a:srgbClr val="000000"/>
              </a:solidFill>
              <a:uFill>
                <a:solidFill>
                  <a:srgbClr val="ffffff"/>
                </a:solidFill>
              </a:uFill>
              <a:latin typeface="Arial"/>
            </a:endParaRPr>
          </a:p>
          <a:p>
            <a:pPr>
              <a:lnSpc>
                <a:spcPct val="75000"/>
              </a:lnSpc>
              <a:spcBef>
                <a:spcPts val="1001"/>
              </a:spcBef>
            </a:pPr>
            <a:r>
              <a:rPr b="0" lang="en-CA" sz="2000" spc="-1" strike="noStrike">
                <a:solidFill>
                  <a:srgbClr val="000000"/>
                </a:solidFill>
                <a:uFill>
                  <a:solidFill>
                    <a:srgbClr val="ffffff"/>
                  </a:solidFill>
                </a:uFill>
                <a:latin typeface="Arial"/>
                <a:ea typeface="ＭＳ Ｐゴシック"/>
              </a:rPr>
              <a:t>80,000</a:t>
            </a:r>
            <a:endParaRPr b="0" lang="en-CA" sz="2000" spc="-1" strike="noStrike">
              <a:solidFill>
                <a:srgbClr val="000000"/>
              </a:solidFill>
              <a:uFill>
                <a:solidFill>
                  <a:srgbClr val="ffffff"/>
                </a:solidFill>
              </a:uFill>
              <a:latin typeface="Arial"/>
            </a:endParaRPr>
          </a:p>
        </p:txBody>
      </p:sp>
      <p:sp>
        <p:nvSpPr>
          <p:cNvPr id="191" name="CustomShape 42"/>
          <p:cNvSpPr/>
          <p:nvPr/>
        </p:nvSpPr>
        <p:spPr>
          <a:xfrm>
            <a:off x="8228160" y="6575400"/>
            <a:ext cx="915480" cy="242640"/>
          </a:xfrm>
          <a:prstGeom prst="rect">
            <a:avLst/>
          </a:prstGeom>
          <a:solidFill>
            <a:schemeClr val="bg1"/>
          </a:solidFill>
          <a:ln w="38160">
            <a:solidFill>
              <a:schemeClr val="tx1"/>
            </a:solidFill>
            <a:miter/>
          </a:ln>
        </p:spPr>
        <p:style>
          <a:lnRef idx="0"/>
          <a:fillRef idx="0"/>
          <a:effectRef idx="0"/>
          <a:fontRef idx="minor"/>
        </p:style>
        <p:txBody>
          <a:bodyPr lIns="90000" rIns="90000" tIns="45000" bIns="45000"/>
          <a:p>
            <a:pPr algn="ctr">
              <a:lnSpc>
                <a:spcPct val="100000"/>
              </a:lnSpc>
              <a:spcBef>
                <a:spcPts val="499"/>
              </a:spcBef>
            </a:pPr>
            <a:r>
              <a:rPr b="0" lang="en-CA" sz="1000" spc="-1" strike="noStrike">
                <a:solidFill>
                  <a:srgbClr val="000000"/>
                </a:solidFill>
                <a:uFill>
                  <a:solidFill>
                    <a:srgbClr val="ffffff"/>
                  </a:solidFill>
                </a:uFill>
                <a:latin typeface="Arial"/>
                <a:ea typeface="ＭＳ Ｐゴシック"/>
              </a:rPr>
              <a:t>Landmarks</a:t>
            </a:r>
            <a:endParaRPr b="0" lang="en-CA" sz="1000" spc="-1" strike="noStrike">
              <a:solidFill>
                <a:srgbClr val="000000"/>
              </a:solidFill>
              <a:uFill>
                <a:solidFill>
                  <a:srgbClr val="ffffff"/>
                </a:solidFill>
              </a:uFill>
              <a:latin typeface="Arial"/>
            </a:endParaRPr>
          </a:p>
        </p:txBody>
      </p:sp>
      <p:sp>
        <p:nvSpPr>
          <p:cNvPr id="192" name="CustomShape 43"/>
          <p:cNvSpPr/>
          <p:nvPr/>
        </p:nvSpPr>
        <p:spPr>
          <a:xfrm>
            <a:off x="3579840" y="1216080"/>
            <a:ext cx="610920" cy="227520"/>
          </a:xfrm>
          <a:prstGeom prst="rect">
            <a:avLst/>
          </a:prstGeom>
          <a:solidFill>
            <a:schemeClr val="bg1">
              <a:alpha val="80000"/>
            </a:schemeClr>
          </a:solidFill>
          <a:ln w="38160">
            <a:solidFill>
              <a:schemeClr val="tx1"/>
            </a:solidFill>
            <a:miter/>
          </a:ln>
        </p:spPr>
        <p:style>
          <a:lnRef idx="0"/>
          <a:fillRef idx="0"/>
          <a:effectRef idx="0"/>
          <a:fontRef idx="minor"/>
        </p:style>
        <p:txBody>
          <a:bodyPr lIns="90000" rIns="90000" tIns="45000" bIns="45000"/>
          <a:p>
            <a:pPr algn="ctr">
              <a:lnSpc>
                <a:spcPct val="100000"/>
              </a:lnSpc>
              <a:spcBef>
                <a:spcPts val="451"/>
              </a:spcBef>
            </a:pPr>
            <a:r>
              <a:rPr b="0" lang="en-CA" sz="900" spc="-1" strike="noStrike">
                <a:solidFill>
                  <a:srgbClr val="000000"/>
                </a:solidFill>
                <a:uFill>
                  <a:solidFill>
                    <a:srgbClr val="ffffff"/>
                  </a:solidFill>
                </a:uFill>
                <a:latin typeface="Arial"/>
                <a:ea typeface="ＭＳ Ｐゴシック"/>
              </a:rPr>
              <a:t>Cubuk</a:t>
            </a:r>
            <a:endParaRPr b="0" lang="en-CA" sz="900" spc="-1" strike="noStrike">
              <a:solidFill>
                <a:srgbClr val="000000"/>
              </a:solidFill>
              <a:uFill>
                <a:solidFill>
                  <a:srgbClr val="ffffff"/>
                </a:solidFill>
              </a:uFill>
              <a:latin typeface="Arial"/>
            </a:endParaRPr>
          </a:p>
        </p:txBody>
      </p:sp>
      <p:sp>
        <p:nvSpPr>
          <p:cNvPr id="193" name="CustomShape 44"/>
          <p:cNvSpPr/>
          <p:nvPr/>
        </p:nvSpPr>
        <p:spPr>
          <a:xfrm>
            <a:off x="2435400" y="2665440"/>
            <a:ext cx="915480" cy="227520"/>
          </a:xfrm>
          <a:prstGeom prst="rect">
            <a:avLst/>
          </a:prstGeom>
          <a:solidFill>
            <a:schemeClr val="bg1">
              <a:alpha val="80000"/>
            </a:schemeClr>
          </a:solidFill>
          <a:ln w="38160">
            <a:solidFill>
              <a:srgbClr val="0033cc"/>
            </a:solidFill>
            <a:miter/>
          </a:ln>
        </p:spPr>
        <p:style>
          <a:lnRef idx="0"/>
          <a:fillRef idx="0"/>
          <a:effectRef idx="0"/>
          <a:fontRef idx="minor"/>
        </p:style>
        <p:txBody>
          <a:bodyPr lIns="90000" rIns="90000" tIns="45000" bIns="45000"/>
          <a:p>
            <a:pPr algn="ctr">
              <a:lnSpc>
                <a:spcPct val="100000"/>
              </a:lnSpc>
              <a:spcBef>
                <a:spcPts val="451"/>
              </a:spcBef>
            </a:pPr>
            <a:r>
              <a:rPr b="0" lang="en-CA" sz="900" spc="-1" strike="noStrike">
                <a:solidFill>
                  <a:srgbClr val="000000"/>
                </a:solidFill>
                <a:uFill>
                  <a:solidFill>
                    <a:srgbClr val="ffffff"/>
                  </a:solidFill>
                </a:uFill>
                <a:latin typeface="Arial"/>
                <a:ea typeface="ＭＳ Ｐゴシック"/>
              </a:rPr>
              <a:t>Cubuk Creek</a:t>
            </a:r>
            <a:endParaRPr b="0" lang="en-CA" sz="900" spc="-1" strike="noStrike">
              <a:solidFill>
                <a:srgbClr val="000000"/>
              </a:solidFill>
              <a:uFill>
                <a:solidFill>
                  <a:srgbClr val="ffffff"/>
                </a:solidFill>
              </a:uFill>
              <a:latin typeface="Arial"/>
            </a:endParaRPr>
          </a:p>
        </p:txBody>
      </p:sp>
      <p:sp>
        <p:nvSpPr>
          <p:cNvPr id="194" name="CustomShape 45"/>
          <p:cNvSpPr/>
          <p:nvPr/>
        </p:nvSpPr>
        <p:spPr>
          <a:xfrm>
            <a:off x="-7920" y="6081840"/>
            <a:ext cx="1060200" cy="242640"/>
          </a:xfrm>
          <a:prstGeom prst="rect">
            <a:avLst/>
          </a:prstGeom>
          <a:solidFill>
            <a:schemeClr val="bg1"/>
          </a:solidFill>
          <a:ln w="38160">
            <a:solidFill>
              <a:schemeClr val="tx1"/>
            </a:solidFill>
            <a:miter/>
          </a:ln>
        </p:spPr>
        <p:style>
          <a:lnRef idx="0"/>
          <a:fillRef idx="0"/>
          <a:effectRef idx="0"/>
          <a:fontRef idx="minor"/>
        </p:style>
        <p:txBody>
          <a:bodyPr lIns="90000" rIns="90000" tIns="45000" bIns="45000"/>
          <a:p>
            <a:pPr algn="ctr">
              <a:lnSpc>
                <a:spcPct val="100000"/>
              </a:lnSpc>
              <a:spcBef>
                <a:spcPts val="499"/>
              </a:spcBef>
            </a:pPr>
            <a:r>
              <a:rPr b="0" lang="en-CA" sz="1000" spc="-1" strike="noStrike">
                <a:solidFill>
                  <a:srgbClr val="000000"/>
                </a:solidFill>
                <a:uFill>
                  <a:solidFill>
                    <a:srgbClr val="ffffff"/>
                  </a:solidFill>
                </a:uFill>
                <a:latin typeface="Arial"/>
                <a:ea typeface="ＭＳ Ｐゴシック"/>
              </a:rPr>
              <a:t>Symbol guide</a:t>
            </a:r>
            <a:endParaRPr b="0" lang="en-CA" sz="1000" spc="-1" strike="noStrike">
              <a:solidFill>
                <a:srgbClr val="000000"/>
              </a:solidFill>
              <a:uFill>
                <a:solidFill>
                  <a:srgbClr val="ffffff"/>
                </a:solidFill>
              </a:uFill>
              <a:latin typeface="Arial"/>
            </a:endParaRPr>
          </a:p>
        </p:txBody>
      </p:sp>
      <p:sp>
        <p:nvSpPr>
          <p:cNvPr id="195" name="CustomShape 46"/>
          <p:cNvSpPr/>
          <p:nvPr/>
        </p:nvSpPr>
        <p:spPr>
          <a:xfrm>
            <a:off x="1619280" y="2565360"/>
            <a:ext cx="6119280" cy="1782000"/>
          </a:xfrm>
          <a:prstGeom prst="rect">
            <a:avLst/>
          </a:prstGeom>
          <a:solidFill>
            <a:schemeClr val="bg1">
              <a:alpha val="89999"/>
            </a:schemeClr>
          </a:solidFill>
          <a:ln w="38160">
            <a:solidFill>
              <a:schemeClr val="tx1"/>
            </a:solidFill>
            <a:miter/>
          </a:ln>
        </p:spPr>
        <p:style>
          <a:lnRef idx="0"/>
          <a:fillRef idx="0"/>
          <a:effectRef idx="0"/>
          <a:fontRef idx="minor"/>
        </p:style>
        <p:txBody>
          <a:bodyPr lIns="90000" rIns="90000" tIns="45000" bIns="45000"/>
          <a:p>
            <a:pPr>
              <a:lnSpc>
                <a:spcPct val="110000"/>
              </a:lnSpc>
              <a:spcBef>
                <a:spcPts val="1001"/>
              </a:spcBef>
            </a:pPr>
            <a:r>
              <a:rPr b="0" lang="en-CA" sz="2000" spc="-1" strike="noStrike">
                <a:solidFill>
                  <a:srgbClr val="000000"/>
                </a:solidFill>
                <a:uFill>
                  <a:solidFill>
                    <a:srgbClr val="ffffff"/>
                  </a:solidFill>
                </a:uFill>
                <a:latin typeface="Arial"/>
                <a:ea typeface="ＭＳ Ｐゴシック"/>
              </a:rPr>
              <a:t>Timurids</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Ottomans</a:t>
            </a:r>
            <a:endParaRPr b="0" lang="en-CA" sz="2000" spc="-1" strike="noStrike">
              <a:solidFill>
                <a:srgbClr val="000000"/>
              </a:solidFill>
              <a:uFill>
                <a:solidFill>
                  <a:srgbClr val="ffffff"/>
                </a:solidFill>
              </a:uFill>
              <a:latin typeface="Arial"/>
            </a:endParaRPr>
          </a:p>
          <a:p>
            <a:pPr>
              <a:lnSpc>
                <a:spcPct val="110000"/>
              </a:lnSpc>
              <a:spcBef>
                <a:spcPts val="1001"/>
              </a:spcBef>
            </a:pPr>
            <a:r>
              <a:rPr b="0" lang="en-CA" sz="2000" spc="-1" strike="noStrike">
                <a:solidFill>
                  <a:srgbClr val="000000"/>
                </a:solidFill>
                <a:uFill>
                  <a:solidFill>
                    <a:srgbClr val="ffffff"/>
                  </a:solidFill>
                </a:uFill>
                <a:latin typeface="Arial"/>
                <a:ea typeface="ＭＳ Ｐゴシック"/>
              </a:rPr>
              <a:t>Cavalry</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Cavalry</a:t>
            </a:r>
            <a:endParaRPr b="0" lang="en-CA" sz="2000" spc="-1" strike="noStrike">
              <a:solidFill>
                <a:srgbClr val="000000"/>
              </a:solidFill>
              <a:uFill>
                <a:solidFill>
                  <a:srgbClr val="ffffff"/>
                </a:solidFill>
              </a:uFill>
              <a:latin typeface="Arial"/>
            </a:endParaRPr>
          </a:p>
          <a:p>
            <a:pPr>
              <a:lnSpc>
                <a:spcPct val="110000"/>
              </a:lnSpc>
              <a:spcBef>
                <a:spcPts val="1001"/>
              </a:spcBef>
            </a:pPr>
            <a:r>
              <a:rPr b="0" lang="en-CA" sz="2000" spc="-1" strike="noStrike">
                <a:solidFill>
                  <a:srgbClr val="000000"/>
                </a:solidFill>
                <a:uFill>
                  <a:solidFill>
                    <a:srgbClr val="ffffff"/>
                  </a:solidFill>
                </a:uFill>
                <a:latin typeface="Arial"/>
                <a:ea typeface="ＭＳ Ｐゴシック"/>
              </a:rPr>
              <a:t>Infantry</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Infantry</a:t>
            </a:r>
            <a:endParaRPr b="0" lang="en-CA" sz="2000" spc="-1" strike="noStrike">
              <a:solidFill>
                <a:srgbClr val="000000"/>
              </a:solidFill>
              <a:uFill>
                <a:solidFill>
                  <a:srgbClr val="ffffff"/>
                </a:solidFill>
              </a:uFill>
              <a:latin typeface="Arial"/>
            </a:endParaRPr>
          </a:p>
          <a:p>
            <a:pPr>
              <a:lnSpc>
                <a:spcPct val="110000"/>
              </a:lnSpc>
              <a:spcBef>
                <a:spcPts val="1001"/>
              </a:spcBef>
            </a:pPr>
            <a:r>
              <a:rPr b="0" lang="en-CA" sz="2000" spc="-1" strike="noStrike">
                <a:solidFill>
                  <a:srgbClr val="000000"/>
                </a:solidFill>
                <a:uFill>
                  <a:solidFill>
                    <a:srgbClr val="ffffff"/>
                  </a:solidFill>
                </a:uFill>
                <a:latin typeface="Arial"/>
                <a:ea typeface="ＭＳ Ｐゴシック"/>
              </a:rPr>
              <a:t>War elephants</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	</a:t>
            </a:r>
            <a:r>
              <a:rPr b="0" lang="en-CA" sz="2000" spc="-1" strike="noStrike">
                <a:solidFill>
                  <a:srgbClr val="000000"/>
                </a:solidFill>
                <a:uFill>
                  <a:solidFill>
                    <a:srgbClr val="ffffff"/>
                  </a:solidFill>
                </a:uFill>
                <a:latin typeface="Arial"/>
                <a:ea typeface="ＭＳ Ｐゴシック"/>
              </a:rPr>
              <a:t>Janissary infantry</a:t>
            </a:r>
            <a:r>
              <a:rPr b="0" lang="en-CA" sz="2000" spc="-1" strike="noStrike">
                <a:solidFill>
                  <a:srgbClr val="000000"/>
                </a:solidFill>
                <a:uFill>
                  <a:solidFill>
                    <a:srgbClr val="ffffff"/>
                  </a:solidFill>
                </a:uFill>
                <a:latin typeface="Arial"/>
                <a:ea typeface="ＭＳ Ｐゴシック"/>
              </a:rPr>
              <a:t>	</a:t>
            </a:r>
            <a:endParaRPr b="0" lang="en-CA" sz="2000" spc="-1" strike="noStrike">
              <a:solidFill>
                <a:srgbClr val="000000"/>
              </a:solidFill>
              <a:uFill>
                <a:solidFill>
                  <a:srgbClr val="ffffff"/>
                </a:solidFill>
              </a:uFill>
              <a:latin typeface="Arial"/>
            </a:endParaRPr>
          </a:p>
        </p:txBody>
      </p:sp>
      <p:pic>
        <p:nvPicPr>
          <p:cNvPr id="196" name="Picture 110" descr=""/>
          <p:cNvPicPr/>
          <p:nvPr/>
        </p:nvPicPr>
        <p:blipFill>
          <a:blip r:embed="rId27"/>
          <a:stretch/>
        </p:blipFill>
        <p:spPr>
          <a:xfrm>
            <a:off x="6730920" y="3502080"/>
            <a:ext cx="729720" cy="464760"/>
          </a:xfrm>
          <a:prstGeom prst="rect">
            <a:avLst/>
          </a:prstGeom>
          <a:ln>
            <a:noFill/>
          </a:ln>
        </p:spPr>
      </p:pic>
      <p:pic>
        <p:nvPicPr>
          <p:cNvPr id="197" name="Picture 111" descr=""/>
          <p:cNvPicPr/>
          <p:nvPr/>
        </p:nvPicPr>
        <p:blipFill>
          <a:blip r:embed="rId28"/>
          <a:stretch/>
        </p:blipFill>
        <p:spPr>
          <a:xfrm>
            <a:off x="3490920" y="2997360"/>
            <a:ext cx="686880" cy="447480"/>
          </a:xfrm>
          <a:prstGeom prst="rect">
            <a:avLst/>
          </a:prstGeom>
          <a:ln w="9360">
            <a:noFill/>
          </a:ln>
        </p:spPr>
      </p:pic>
      <p:pic>
        <p:nvPicPr>
          <p:cNvPr id="198" name="Picture 112" descr=""/>
          <p:cNvPicPr/>
          <p:nvPr/>
        </p:nvPicPr>
        <p:blipFill>
          <a:blip r:embed="rId29"/>
          <a:stretch/>
        </p:blipFill>
        <p:spPr>
          <a:xfrm>
            <a:off x="6730920" y="2997360"/>
            <a:ext cx="686880" cy="447480"/>
          </a:xfrm>
          <a:prstGeom prst="rect">
            <a:avLst/>
          </a:prstGeom>
          <a:ln w="9360">
            <a:noFill/>
          </a:ln>
        </p:spPr>
      </p:pic>
      <p:pic>
        <p:nvPicPr>
          <p:cNvPr id="199" name="Picture 113" descr=""/>
          <p:cNvPicPr/>
          <p:nvPr/>
        </p:nvPicPr>
        <p:blipFill>
          <a:blip r:embed="rId30"/>
          <a:stretch/>
        </p:blipFill>
        <p:spPr>
          <a:xfrm>
            <a:off x="6730920" y="4078440"/>
            <a:ext cx="736200" cy="388440"/>
          </a:xfrm>
          <a:prstGeom prst="rect">
            <a:avLst/>
          </a:prstGeom>
          <a:ln>
            <a:noFill/>
          </a:ln>
        </p:spPr>
      </p:pic>
      <p:pic>
        <p:nvPicPr>
          <p:cNvPr id="200" name="Picture 114" descr=""/>
          <p:cNvPicPr/>
          <p:nvPr/>
        </p:nvPicPr>
        <p:blipFill>
          <a:blip r:embed="rId31"/>
          <a:stretch/>
        </p:blipFill>
        <p:spPr>
          <a:xfrm>
            <a:off x="3706920" y="4078440"/>
            <a:ext cx="288720" cy="288720"/>
          </a:xfrm>
          <a:prstGeom prst="rect">
            <a:avLst/>
          </a:prstGeom>
          <a:ln>
            <a:noFill/>
          </a:ln>
        </p:spPr>
      </p:pic>
      <p:pic>
        <p:nvPicPr>
          <p:cNvPr id="201" name="Picture 115" descr=""/>
          <p:cNvPicPr/>
          <p:nvPr/>
        </p:nvPicPr>
        <p:blipFill>
          <a:blip r:embed="rId32"/>
          <a:stretch/>
        </p:blipFill>
        <p:spPr>
          <a:xfrm>
            <a:off x="3490920" y="3502080"/>
            <a:ext cx="729720" cy="464760"/>
          </a:xfrm>
          <a:prstGeom prst="rect">
            <a:avLst/>
          </a:prstGeom>
          <a:ln>
            <a:noFill/>
          </a:ln>
        </p:spPr>
      </p:pic>
      <p:sp>
        <p:nvSpPr>
          <p:cNvPr id="202" name="CustomShape 47"/>
          <p:cNvSpPr/>
          <p:nvPr/>
        </p:nvSpPr>
        <p:spPr>
          <a:xfrm>
            <a:off x="0" y="6362640"/>
            <a:ext cx="983880" cy="486000"/>
          </a:xfrm>
          <a:prstGeom prst="rect">
            <a:avLst/>
          </a:prstGeom>
          <a:solidFill>
            <a:schemeClr val="bg1"/>
          </a:solidFill>
          <a:ln w="38160">
            <a:solidFill>
              <a:srgbClr val="ff0000"/>
            </a:solidFill>
            <a:miter/>
          </a:ln>
        </p:spPr>
        <p:style>
          <a:lnRef idx="0"/>
          <a:fillRef idx="0"/>
          <a:effectRef idx="0"/>
          <a:fontRef idx="minor"/>
        </p:style>
        <p:txBody>
          <a:bodyPr lIns="90000" rIns="90000" tIns="45000" bIns="45000"/>
          <a:p>
            <a:pPr algn="ctr">
              <a:lnSpc>
                <a:spcPct val="75000"/>
              </a:lnSpc>
              <a:spcBef>
                <a:spcPts val="601"/>
              </a:spcBef>
            </a:pPr>
            <a:r>
              <a:rPr b="1" lang="en-CA" sz="1200" spc="-1" strike="noStrike">
                <a:solidFill>
                  <a:srgbClr val="000000"/>
                </a:solidFill>
                <a:uFill>
                  <a:solidFill>
                    <a:srgbClr val="ffffff"/>
                  </a:solidFill>
                </a:uFill>
                <a:latin typeface="Arial"/>
                <a:ea typeface="ＭＳ Ｐゴシック"/>
              </a:rPr>
              <a:t>Ottomans</a:t>
            </a:r>
            <a:endParaRPr b="0" lang="en-CA" sz="1200" spc="-1" strike="noStrike">
              <a:solidFill>
                <a:srgbClr val="000000"/>
              </a:solidFill>
              <a:uFill>
                <a:solidFill>
                  <a:srgbClr val="ffffff"/>
                </a:solidFill>
              </a:uFill>
              <a:latin typeface="Arial"/>
            </a:endParaRPr>
          </a:p>
          <a:p>
            <a:pPr algn="ctr">
              <a:lnSpc>
                <a:spcPct val="75000"/>
              </a:lnSpc>
              <a:spcBef>
                <a:spcPts val="601"/>
              </a:spcBef>
            </a:pPr>
            <a:r>
              <a:rPr b="0" lang="en-CA" sz="1200" spc="-1" strike="noStrike">
                <a:solidFill>
                  <a:srgbClr val="000000"/>
                </a:solidFill>
                <a:uFill>
                  <a:solidFill>
                    <a:srgbClr val="ffffff"/>
                  </a:solidFill>
                </a:uFill>
                <a:latin typeface="Arial"/>
                <a:ea typeface="ＭＳ Ｐゴシック"/>
              </a:rPr>
              <a:t>(Bayezid)</a:t>
            </a:r>
            <a:endParaRPr b="0" lang="en-CA" sz="1200" spc="-1" strike="noStrike">
              <a:solidFill>
                <a:srgbClr val="000000"/>
              </a:solidFill>
              <a:uFill>
                <a:solidFill>
                  <a:srgbClr val="ffffff"/>
                </a:solidFill>
              </a:uFill>
              <a:latin typeface="Arial"/>
            </a:endParaRPr>
          </a:p>
        </p:txBody>
      </p:sp>
      <p:pic>
        <p:nvPicPr>
          <p:cNvPr id="203" name="Picture 116" descr=""/>
          <p:cNvPicPr/>
          <p:nvPr/>
        </p:nvPicPr>
        <p:blipFill>
          <a:blip r:embed="rId33"/>
          <a:stretch/>
        </p:blipFill>
        <p:spPr>
          <a:xfrm>
            <a:off x="8791560" y="6024600"/>
            <a:ext cx="352080" cy="515520"/>
          </a:xfrm>
          <a:prstGeom prst="rect">
            <a:avLst/>
          </a:prstGeom>
          <a:ln>
            <a:noFill/>
          </a:ln>
        </p:spPr>
      </p:pic>
    </p:spTree>
  </p:cSld>
  <p:transition spd="slow">
    <p:fade/>
  </p:transition>
  <p:timing>
    <p:tnLst>
      <p:par>
        <p:cTn id="117" dur="indefinite" restart="never" nodeType="tmRoot">
          <p:childTnLst>
            <p:seq>
              <p:cTn id="118" dur="indefinite" nodeType="mainSeq">
                <p:childTnLst>
                  <p:par>
                    <p:cTn id="119" fill="hold">
                      <p:stCondLst>
                        <p:cond delay="indefinite"/>
                      </p:stCondLst>
                      <p:childTnLst>
                        <p:par>
                          <p:cTn id="120" fill="hold">
                            <p:stCondLst>
                              <p:cond delay="0"/>
                            </p:stCondLst>
                            <p:childTnLst>
                              <p:par>
                                <p:cTn id="121" nodeType="clickEffect" fill="remove" presetClass="emph" presetID="33">
                                  <p:stCondLst>
                                    <p:cond delay="0"/>
                                  </p:stCondLst>
                                  <p:childTnLst>
                                    <p:set>
                                      <p:cBhvr>
                                        <p:cTn id="122" dur="3000" fill="hold"/>
                                        <p:tgtEl>
                                          <p:spTgt spid="151"/>
                                        </p:tgtEl>
                                        <p:attrNameLst>
                                          <p:attrName/>
                                        </p:attrNameLst>
                                      </p:cBhvr>
                                      <p:to/>
                                    </p:set>
                                    <p:set>
                                      <p:cBhvr>
                                        <p:cTn id="123" dur="3000" fill="hold"/>
                                        <p:tgtEl>
                                          <p:spTgt spid="151"/>
                                        </p:tgtEl>
                                      </p:cBhvr>
                                      <p:to/>
                                    </p:set>
                                  </p:childTnLst>
                                </p:cTn>
                              </p:par>
                            </p:childTnLst>
                          </p:cTn>
                        </p:par>
                      </p:childTnLst>
                    </p:cTn>
                  </p:par>
                  <p:par>
                    <p:cTn id="124" fill="hold">
                      <p:stCondLst>
                        <p:cond delay="indefinite"/>
                      </p:stCondLst>
                      <p:childTnLst>
                        <p:par>
                          <p:cTn id="125" fill="hold">
                            <p:stCondLst>
                              <p:cond delay="0"/>
                            </p:stCondLst>
                            <p:childTnLst>
                              <p:par>
                                <p:cTn id="126" nodeType="clickEffect" fill="hold" presetClass="exit" presetID="16" presetSubtype="26">
                                  <p:stCondLst>
                                    <p:cond delay="0"/>
                                  </p:stCondLst>
                                  <p:childTnLst>
                                    <p:animEffect filter="barn(inHorizontal)" transition="out">
                                      <p:cBhvr additive="repl">
                                        <p:cTn id="127" dur="1000"/>
                                        <p:tgtEl>
                                          <p:spTgt spid="150"/>
                                        </p:tgtEl>
                                      </p:cBhvr>
                                    </p:animEffect>
                                    <p:set>
                                      <p:cBhvr>
                                        <p:cTn id="128" dur="1" fill="hold">
                                          <p:stCondLst>
                                            <p:cond delay="999"/>
                                          </p:stCondLst>
                                        </p:cTn>
                                        <p:tgtEl>
                                          <p:spTgt spid="150"/>
                                        </p:tgtEl>
                                        <p:attrNameLst>
                                          <p:attrName>style.visibility</p:attrName>
                                        </p:attrNameLst>
                                      </p:cBhvr>
                                      <p:to>
                                        <p:strVal val="hidden"/>
                                      </p:to>
                                    </p:set>
                                  </p:childTnLst>
                                </p:cTn>
                              </p:par>
                            </p:childTnLst>
                          </p:cTn>
                        </p:par>
                        <p:par>
                          <p:cTn id="129" fill="hold">
                            <p:stCondLst>
                              <p:cond delay="1000"/>
                            </p:stCondLst>
                            <p:childTnLst>
                              <p:par>
                                <p:cTn id="130" nodeType="afterEffect" fill="hold" presetClass="entr" presetID="16" presetSubtype="26">
                                  <p:stCondLst>
                                    <p:cond delay="0"/>
                                  </p:stCondLst>
                                  <p:childTnLst>
                                    <p:set>
                                      <p:cBhvr>
                                        <p:cTn id="131" dur="1" fill="hold">
                                          <p:stCondLst>
                                            <p:cond delay="0"/>
                                          </p:stCondLst>
                                        </p:cTn>
                                        <p:tgtEl>
                                          <p:spTgt spid="152"/>
                                        </p:tgtEl>
                                        <p:attrNameLst>
                                          <p:attrName>style.visibility</p:attrName>
                                        </p:attrNameLst>
                                      </p:cBhvr>
                                      <p:to>
                                        <p:strVal val="visible"/>
                                      </p:to>
                                    </p:set>
                                    <p:animEffect filter="barn(inHorizontal)" transition="out">
                                      <p:cBhvr additive="repl">
                                        <p:cTn id="132" dur="1000"/>
                                        <p:tgtEl>
                                          <p:spTgt spid="152"/>
                                        </p:tgtEl>
                                      </p:cBhvr>
                                    </p:animEffect>
                                  </p:childTnLst>
                                </p:cTn>
                              </p:par>
                            </p:childTnLst>
                          </p:cTn>
                        </p:par>
                      </p:childTnLst>
                    </p:cTn>
                  </p:par>
                  <p:par>
                    <p:cTn id="133" fill="hold">
                      <p:stCondLst>
                        <p:cond delay="indefinite"/>
                      </p:stCondLst>
                      <p:childTnLst>
                        <p:par>
                          <p:cTn id="134" fill="hold">
                            <p:stCondLst>
                              <p:cond delay="0"/>
                            </p:stCondLst>
                            <p:childTnLst>
                              <p:par>
                                <p:cTn id="135" nodeType="clickEffect" fill="hold" presetClass="emph" presetID="8">
                                  <p:stCondLst>
                                    <p:cond delay="0"/>
                                  </p:stCondLst>
                                  <p:childTnLst/>
                                </p:cTn>
                              </p:par>
                              <p:par>
                                <p:cTn id="136" nodeType="withEffect" fill="hold" presetClass="emph" presetID="8">
                                  <p:stCondLst>
                                    <p:cond delay="0"/>
                                  </p:stCondLst>
                                  <p:childTnLst/>
                                </p:cTn>
                              </p:par>
                              <p:par>
                                <p:cTn id="137" nodeType="withEffect" fill="hold" presetClass="path">
                                  <p:stCondLst>
                                    <p:cond delay="0"/>
                                  </p:stCondLst>
                                  <p:childTnLst/>
                                </p:cTn>
                              </p:par>
                              <p:par>
                                <p:cTn id="138" nodeType="withEffect" fill="hold" presetClass="path">
                                  <p:stCondLst>
                                    <p:cond delay="0"/>
                                  </p:stCondLst>
                                  <p:childTnLst/>
                                </p:cTn>
                              </p:par>
                              <p:par>
                                <p:cTn id="139" nodeType="withEffect" fill="hold" presetClass="emph" presetID="8">
                                  <p:stCondLst>
                                    <p:cond delay="1500"/>
                                  </p:stCondLst>
                                  <p:childTnLst/>
                                </p:cTn>
                              </p:par>
                              <p:par>
                                <p:cTn id="140" nodeType="withEffect" fill="hold" presetClass="emph" presetID="8">
                                  <p:stCondLst>
                                    <p:cond delay="1500"/>
                                  </p:stCondLst>
                                  <p:childTnLst/>
                                </p:cTn>
                              </p:par>
                              <p:par>
                                <p:cTn id="141" nodeType="withEffect" fill="hold" presetClass="path">
                                  <p:stCondLst>
                                    <p:cond delay="1500"/>
                                  </p:stCondLst>
                                  <p:childTnLst/>
                                </p:cTn>
                              </p:par>
                              <p:par>
                                <p:cTn id="142" nodeType="withEffect" fill="hold" presetClass="path">
                                  <p:stCondLst>
                                    <p:cond delay="1500"/>
                                  </p:stCondLst>
                                  <p:childTnLst/>
                                </p:cTn>
                              </p:par>
                              <p:par>
                                <p:cTn id="143" nodeType="withEffect" fill="hold" presetClass="emph" presetID="8">
                                  <p:stCondLst>
                                    <p:cond delay="0"/>
                                  </p:stCondLst>
                                  <p:childTnLst/>
                                </p:cTn>
                              </p:par>
                              <p:par>
                                <p:cTn id="144" nodeType="withEffect" fill="hold" presetClass="emph" presetID="8">
                                  <p:stCondLst>
                                    <p:cond delay="0"/>
                                  </p:stCondLst>
                                  <p:childTnLst/>
                                </p:cTn>
                              </p:par>
                              <p:par>
                                <p:cTn id="145" nodeType="withEffect" fill="hold" presetClass="path">
                                  <p:stCondLst>
                                    <p:cond delay="0"/>
                                  </p:stCondLst>
                                  <p:childTnLst/>
                                </p:cTn>
                              </p:par>
                              <p:par>
                                <p:cTn id="146" nodeType="withEffect" fill="hold" presetClass="emph" presetID="8">
                                  <p:stCondLst>
                                    <p:cond delay="1000"/>
                                  </p:stCondLst>
                                  <p:childTnLst/>
                                </p:cTn>
                              </p:par>
                              <p:par>
                                <p:cTn id="147" nodeType="withEffect" fill="hold" presetClass="path">
                                  <p:stCondLst>
                                    <p:cond delay="0"/>
                                  </p:stCondLst>
                                  <p:childTnLst/>
                                </p:cTn>
                              </p:par>
                              <p:par>
                                <p:cTn id="148" nodeType="withEffect" fill="hold" presetClass="emph" presetID="8">
                                  <p:stCondLst>
                                    <p:cond delay="1500"/>
                                  </p:stCondLst>
                                  <p:childTnLst/>
                                </p:cTn>
                              </p:par>
                              <p:par>
                                <p:cTn id="149" nodeType="withEffect" fill="hold" presetClass="entr" presetID="1">
                                  <p:stCondLst>
                                    <p:cond delay="0"/>
                                  </p:stCondLst>
                                  <p:childTnLst>
                                    <p:set>
                                      <p:cBhvr>
                                        <p:cTn id="150" dur="1" fill="hold">
                                          <p:stCondLst>
                                            <p:cond delay="0"/>
                                          </p:stCondLst>
                                        </p:cTn>
                                        <p:tgtEl>
                                          <p:spTgt spid="164"/>
                                        </p:tgtEl>
                                        <p:attrNameLst>
                                          <p:attrName>style.visibility</p:attrName>
                                        </p:attrNameLst>
                                      </p:cBhvr>
                                      <p:to>
                                        <p:strVal val="visible"/>
                                      </p:to>
                                    </p:set>
                                  </p:childTnLst>
                                </p:cTn>
                              </p:par>
                              <p:par>
                                <p:cTn id="151" nodeType="withEffect" fill="hold" presetClass="exit" presetID="10">
                                  <p:stCondLst>
                                    <p:cond delay="0"/>
                                  </p:stCondLst>
                                  <p:childTnLst>
                                    <p:animEffect filter="fade" transition="in">
                                      <p:cBhvr additive="repl">
                                        <p:cTn id="152" dur="1000"/>
                                        <p:tgtEl>
                                          <p:spTgt spid="164"/>
                                        </p:tgtEl>
                                      </p:cBhvr>
                                    </p:animEffect>
                                    <p:set>
                                      <p:cBhvr>
                                        <p:cTn id="153" dur="1" fill="hold">
                                          <p:stCondLst>
                                            <p:cond delay="999"/>
                                          </p:stCondLst>
                                        </p:cTn>
                                        <p:tgtEl>
                                          <p:spTgt spid="164"/>
                                        </p:tgtEl>
                                        <p:attrNameLst>
                                          <p:attrName>style.visibility</p:attrName>
                                        </p:attrNameLst>
                                      </p:cBhvr>
                                      <p:to>
                                        <p:strVal val="hidden"/>
                                      </p:to>
                                    </p:set>
                                  </p:childTnLst>
                                </p:cTn>
                              </p:par>
                              <p:par>
                                <p:cTn id="154" nodeType="withEffect" fill="hold" presetClass="path">
                                  <p:stCondLst>
                                    <p:cond delay="0"/>
                                  </p:stCondLst>
                                  <p:childTnLst/>
                                </p:cTn>
                              </p:par>
                              <p:par>
                                <p:cTn id="155" nodeType="withEffect" fill="hold" presetClass="entr" presetID="1">
                                  <p:stCondLst>
                                    <p:cond delay="500"/>
                                  </p:stCondLst>
                                  <p:childTnLst>
                                    <p:set>
                                      <p:cBhvr>
                                        <p:cTn id="156" dur="1" fill="hold">
                                          <p:stCondLst>
                                            <p:cond delay="0"/>
                                          </p:stCondLst>
                                        </p:cTn>
                                        <p:tgtEl>
                                          <p:spTgt spid="165"/>
                                        </p:tgtEl>
                                        <p:attrNameLst>
                                          <p:attrName>style.visibility</p:attrName>
                                        </p:attrNameLst>
                                      </p:cBhvr>
                                      <p:to>
                                        <p:strVal val="visible"/>
                                      </p:to>
                                    </p:set>
                                  </p:childTnLst>
                                </p:cTn>
                              </p:par>
                              <p:par>
                                <p:cTn id="157" nodeType="withEffect" fill="hold" presetClass="exit" presetID="10">
                                  <p:stCondLst>
                                    <p:cond delay="500"/>
                                  </p:stCondLst>
                                  <p:childTnLst>
                                    <p:animEffect filter="fade" transition="in">
                                      <p:cBhvr additive="repl">
                                        <p:cTn id="158" dur="1000"/>
                                        <p:tgtEl>
                                          <p:spTgt spid="165"/>
                                        </p:tgtEl>
                                      </p:cBhvr>
                                    </p:animEffect>
                                    <p:set>
                                      <p:cBhvr>
                                        <p:cTn id="159" dur="1" fill="hold">
                                          <p:stCondLst>
                                            <p:cond delay="999"/>
                                          </p:stCondLst>
                                        </p:cTn>
                                        <p:tgtEl>
                                          <p:spTgt spid="165"/>
                                        </p:tgtEl>
                                        <p:attrNameLst>
                                          <p:attrName>style.visibility</p:attrName>
                                        </p:attrNameLst>
                                      </p:cBhvr>
                                      <p:to>
                                        <p:strVal val="hidden"/>
                                      </p:to>
                                    </p:set>
                                  </p:childTnLst>
                                </p:cTn>
                              </p:par>
                              <p:par>
                                <p:cTn id="160" nodeType="withEffect" fill="hold" presetClass="path">
                                  <p:stCondLst>
                                    <p:cond delay="500"/>
                                  </p:stCondLst>
                                  <p:childTnLst/>
                                </p:cTn>
                              </p:par>
                              <p:par>
                                <p:cTn id="161" nodeType="withEffect" fill="hold" presetClass="entr" presetID="1">
                                  <p:stCondLst>
                                    <p:cond delay="1500"/>
                                  </p:stCondLst>
                                  <p:childTnLst>
                                    <p:set>
                                      <p:cBhvr>
                                        <p:cTn id="162" dur="1" fill="hold">
                                          <p:stCondLst>
                                            <p:cond delay="0"/>
                                          </p:stCondLst>
                                        </p:cTn>
                                        <p:tgtEl>
                                          <p:spTgt spid="166"/>
                                        </p:tgtEl>
                                        <p:attrNameLst>
                                          <p:attrName>style.visibility</p:attrName>
                                        </p:attrNameLst>
                                      </p:cBhvr>
                                      <p:to>
                                        <p:strVal val="visible"/>
                                      </p:to>
                                    </p:set>
                                  </p:childTnLst>
                                </p:cTn>
                              </p:par>
                              <p:par>
                                <p:cTn id="163" nodeType="withEffect" fill="hold" presetClass="exit" presetID="10">
                                  <p:stCondLst>
                                    <p:cond delay="2000"/>
                                  </p:stCondLst>
                                  <p:childTnLst>
                                    <p:animEffect filter="fade" transition="in">
                                      <p:cBhvr additive="repl">
                                        <p:cTn id="164" dur="1000"/>
                                        <p:tgtEl>
                                          <p:spTgt spid="166"/>
                                        </p:tgtEl>
                                      </p:cBhvr>
                                    </p:animEffect>
                                    <p:set>
                                      <p:cBhvr>
                                        <p:cTn id="165" dur="1" fill="hold">
                                          <p:stCondLst>
                                            <p:cond delay="999"/>
                                          </p:stCondLst>
                                        </p:cTn>
                                        <p:tgtEl>
                                          <p:spTgt spid="166"/>
                                        </p:tgtEl>
                                        <p:attrNameLst>
                                          <p:attrName>style.visibility</p:attrName>
                                        </p:attrNameLst>
                                      </p:cBhvr>
                                      <p:to>
                                        <p:strVal val="hidden"/>
                                      </p:to>
                                    </p:set>
                                  </p:childTnLst>
                                </p:cTn>
                              </p:par>
                              <p:par>
                                <p:cTn id="166" nodeType="withEffect" fill="hold" presetClass="entr" presetID="1">
                                  <p:stCondLst>
                                    <p:cond delay="2500"/>
                                  </p:stCondLst>
                                  <p:childTnLst>
                                    <p:set>
                                      <p:cBhvr>
                                        <p:cTn id="167" dur="1" fill="hold">
                                          <p:stCondLst>
                                            <p:cond delay="0"/>
                                          </p:stCondLst>
                                        </p:cTn>
                                        <p:tgtEl>
                                          <p:spTgt spid="167"/>
                                        </p:tgtEl>
                                        <p:attrNameLst>
                                          <p:attrName>style.visibility</p:attrName>
                                        </p:attrNameLst>
                                      </p:cBhvr>
                                      <p:to>
                                        <p:strVal val="visible"/>
                                      </p:to>
                                    </p:set>
                                  </p:childTnLst>
                                </p:cTn>
                              </p:par>
                              <p:par>
                                <p:cTn id="168" nodeType="withEffect" fill="hold" presetClass="exit" presetID="10">
                                  <p:stCondLst>
                                    <p:cond delay="3000"/>
                                  </p:stCondLst>
                                  <p:childTnLst>
                                    <p:animEffect filter="fade" transition="in">
                                      <p:cBhvr additive="repl">
                                        <p:cTn id="169" dur="1000"/>
                                        <p:tgtEl>
                                          <p:spTgt spid="167"/>
                                        </p:tgtEl>
                                      </p:cBhvr>
                                    </p:animEffect>
                                    <p:set>
                                      <p:cBhvr>
                                        <p:cTn id="170" dur="1" fill="hold">
                                          <p:stCondLst>
                                            <p:cond delay="999"/>
                                          </p:stCondLst>
                                        </p:cTn>
                                        <p:tgtEl>
                                          <p:spTgt spid="167"/>
                                        </p:tgtEl>
                                        <p:attrNameLst>
                                          <p:attrName>style.visibility</p:attrName>
                                        </p:attrNameLst>
                                      </p:cBhvr>
                                      <p:to>
                                        <p:strVal val="hidden"/>
                                      </p:to>
                                    </p:set>
                                  </p:childTnLst>
                                </p:cTn>
                              </p:par>
                              <p:par>
                                <p:cTn id="171" nodeType="withEffect" fill="hold" presetClass="entr" presetID="1">
                                  <p:stCondLst>
                                    <p:cond delay="500"/>
                                  </p:stCondLst>
                                  <p:childTnLst>
                                    <p:set>
                                      <p:cBhvr>
                                        <p:cTn id="172" dur="1" fill="hold">
                                          <p:stCondLst>
                                            <p:cond delay="0"/>
                                          </p:stCondLst>
                                        </p:cTn>
                                        <p:tgtEl>
                                          <p:spTgt spid="168"/>
                                        </p:tgtEl>
                                        <p:attrNameLst>
                                          <p:attrName>style.visibility</p:attrName>
                                        </p:attrNameLst>
                                      </p:cBhvr>
                                      <p:to>
                                        <p:strVal val="visible"/>
                                      </p:to>
                                    </p:set>
                                  </p:childTnLst>
                                </p:cTn>
                              </p:par>
                              <p:par>
                                <p:cTn id="173" nodeType="withEffect" fill="hold" presetClass="exit" presetID="10">
                                  <p:stCondLst>
                                    <p:cond delay="1000"/>
                                  </p:stCondLst>
                                  <p:childTnLst>
                                    <p:animEffect filter="fade" transition="in">
                                      <p:cBhvr additive="repl">
                                        <p:cTn id="174" dur="1000"/>
                                        <p:tgtEl>
                                          <p:spTgt spid="168"/>
                                        </p:tgtEl>
                                      </p:cBhvr>
                                    </p:animEffect>
                                    <p:set>
                                      <p:cBhvr>
                                        <p:cTn id="175" dur="1" fill="hold">
                                          <p:stCondLst>
                                            <p:cond delay="999"/>
                                          </p:stCondLst>
                                        </p:cTn>
                                        <p:tgtEl>
                                          <p:spTgt spid="168"/>
                                        </p:tgtEl>
                                        <p:attrNameLst>
                                          <p:attrName>style.visibility</p:attrName>
                                        </p:attrNameLst>
                                      </p:cBhvr>
                                      <p:to>
                                        <p:strVal val="hidden"/>
                                      </p:to>
                                    </p:set>
                                  </p:childTnLst>
                                </p:cTn>
                              </p:par>
                              <p:par>
                                <p:cTn id="176" nodeType="withEffect" fill="hold" presetClass="entr" presetID="1">
                                  <p:stCondLst>
                                    <p:cond delay="1000"/>
                                  </p:stCondLst>
                                  <p:childTnLst>
                                    <p:set>
                                      <p:cBhvr>
                                        <p:cTn id="177" dur="1" fill="hold">
                                          <p:stCondLst>
                                            <p:cond delay="0"/>
                                          </p:stCondLst>
                                        </p:cTn>
                                        <p:tgtEl>
                                          <p:spTgt spid="169"/>
                                        </p:tgtEl>
                                        <p:attrNameLst>
                                          <p:attrName>style.visibility</p:attrName>
                                        </p:attrNameLst>
                                      </p:cBhvr>
                                      <p:to>
                                        <p:strVal val="visible"/>
                                      </p:to>
                                    </p:set>
                                  </p:childTnLst>
                                </p:cTn>
                              </p:par>
                              <p:par>
                                <p:cTn id="178" nodeType="withEffect" fill="hold" presetClass="exit" presetID="10">
                                  <p:stCondLst>
                                    <p:cond delay="1500"/>
                                  </p:stCondLst>
                                  <p:childTnLst>
                                    <p:animEffect filter="fade" transition="in">
                                      <p:cBhvr additive="repl">
                                        <p:cTn id="179" dur="1000"/>
                                        <p:tgtEl>
                                          <p:spTgt spid="169"/>
                                        </p:tgtEl>
                                      </p:cBhvr>
                                    </p:animEffect>
                                    <p:set>
                                      <p:cBhvr>
                                        <p:cTn id="180" dur="1" fill="hold">
                                          <p:stCondLst>
                                            <p:cond delay="999"/>
                                          </p:stCondLst>
                                        </p:cTn>
                                        <p:tgtEl>
                                          <p:spTgt spid="169"/>
                                        </p:tgtEl>
                                        <p:attrNameLst>
                                          <p:attrName>style.visibility</p:attrName>
                                        </p:attrNameLst>
                                      </p:cBhvr>
                                      <p:to>
                                        <p:strVal val="hidden"/>
                                      </p:to>
                                    </p:set>
                                  </p:childTnLst>
                                </p:cTn>
                              </p:par>
                              <p:par>
                                <p:cTn id="181" nodeType="withEffect" fill="hold" presetClass="path">
                                  <p:stCondLst>
                                    <p:cond delay="2000"/>
                                  </p:stCondLst>
                                  <p:childTnLst/>
                                </p:cTn>
                              </p:par>
                              <p:par>
                                <p:cTn id="182" nodeType="withEffect" fill="hold" presetClass="path">
                                  <p:stCondLst>
                                    <p:cond delay="2000"/>
                                  </p:stCondLst>
                                  <p:childTnLst/>
                                </p:cTn>
                              </p:par>
                              <p:par>
                                <p:cTn id="183" nodeType="withEffect" fill="hold" presetClass="emph" presetID="26">
                                  <p:stCondLst>
                                    <p:cond delay="2500"/>
                                  </p:stCondLst>
                                  <p:childTnLst>
                                    <p:animEffect filter="fade" transition="in">
                                      <p:cBhvr additive="repl">
                                        <p:cTn id="184" dur="1000"/>
                                        <p:tgtEl>
                                          <p:spTgt spid="137"/>
                                        </p:tgtEl>
                                      </p:cBhvr>
                                    </p:animEffect>
                                  </p:childTnLst>
                                </p:cTn>
                              </p:par>
                              <p:par>
                                <p:cTn id="185" nodeType="withEffect" fill="hold" presetClass="emph" presetID="26">
                                  <p:stCondLst>
                                    <p:cond delay="2500"/>
                                  </p:stCondLst>
                                  <p:childTnLst>
                                    <p:animEffect filter="fade" transition="in">
                                      <p:cBhvr additive="repl">
                                        <p:cTn id="186" dur="1000"/>
                                        <p:tgtEl>
                                          <p:spTgt spid="144"/>
                                        </p:tgtEl>
                                      </p:cBhvr>
                                    </p:animEffect>
                                  </p:childTnLst>
                                </p:cTn>
                              </p:par>
                            </p:childTnLst>
                          </p:cTn>
                        </p:par>
                        <p:par>
                          <p:cTn id="187" fill="hold">
                            <p:stCondLst>
                              <p:cond delay="4000"/>
                            </p:stCondLst>
                            <p:childTnLst>
                              <p:par>
                                <p:cTn id="188" nodeType="afterEffect" fill="hold" presetClass="entr" presetID="10">
                                  <p:stCondLst>
                                    <p:cond delay="0"/>
                                  </p:stCondLst>
                                  <p:childTnLst>
                                    <p:set>
                                      <p:cBhvr>
                                        <p:cTn id="189" dur="1" fill="hold">
                                          <p:stCondLst>
                                            <p:cond delay="0"/>
                                          </p:stCondLst>
                                        </p:cTn>
                                        <p:tgtEl>
                                          <p:spTgt spid="172"/>
                                        </p:tgtEl>
                                        <p:attrNameLst>
                                          <p:attrName>style.visibility</p:attrName>
                                        </p:attrNameLst>
                                      </p:cBhvr>
                                      <p:to>
                                        <p:strVal val="visible"/>
                                      </p:to>
                                    </p:set>
                                    <p:animEffect filter="fade" transition="in">
                                      <p:cBhvr additive="repl">
                                        <p:cTn id="190" dur="2000"/>
                                        <p:tgtEl>
                                          <p:spTgt spid="172"/>
                                        </p:tgtEl>
                                      </p:cBhvr>
                                    </p:animEffect>
                                  </p:childTnLst>
                                </p:cTn>
                              </p:par>
                              <p:par>
                                <p:cTn id="191" nodeType="withEffect" fill="hold" presetClass="entr" presetID="10">
                                  <p:stCondLst>
                                    <p:cond delay="0"/>
                                  </p:stCondLst>
                                  <p:childTnLst>
                                    <p:set>
                                      <p:cBhvr>
                                        <p:cTn id="192" dur="1" fill="hold">
                                          <p:stCondLst>
                                            <p:cond delay="0"/>
                                          </p:stCondLst>
                                        </p:cTn>
                                        <p:tgtEl>
                                          <p:spTgt spid="171"/>
                                        </p:tgtEl>
                                        <p:attrNameLst>
                                          <p:attrName>style.visibility</p:attrName>
                                        </p:attrNameLst>
                                      </p:cBhvr>
                                      <p:to>
                                        <p:strVal val="visible"/>
                                      </p:to>
                                    </p:set>
                                    <p:animEffect filter="fade" transition="in">
                                      <p:cBhvr additive="repl">
                                        <p:cTn id="193" dur="2000"/>
                                        <p:tgtEl>
                                          <p:spTgt spid="171"/>
                                        </p:tgtEl>
                                      </p:cBhvr>
                                    </p:animEffect>
                                  </p:childTnLst>
                                </p:cTn>
                              </p:par>
                              <p:par>
                                <p:cTn id="194" nodeType="withEffect" fill="hold" presetClass="entr" presetID="10">
                                  <p:stCondLst>
                                    <p:cond delay="0"/>
                                  </p:stCondLst>
                                  <p:childTnLst>
                                    <p:set>
                                      <p:cBhvr>
                                        <p:cTn id="195" dur="1" fill="hold">
                                          <p:stCondLst>
                                            <p:cond delay="0"/>
                                          </p:stCondLst>
                                        </p:cTn>
                                        <p:tgtEl>
                                          <p:spTgt spid="170"/>
                                        </p:tgtEl>
                                        <p:attrNameLst>
                                          <p:attrName>style.visibility</p:attrName>
                                        </p:attrNameLst>
                                      </p:cBhvr>
                                      <p:to>
                                        <p:strVal val="visible"/>
                                      </p:to>
                                    </p:set>
                                    <p:animEffect filter="fade" transition="in">
                                      <p:cBhvr additive="repl">
                                        <p:cTn id="196" dur="2000"/>
                                        <p:tgtEl>
                                          <p:spTgt spid="170"/>
                                        </p:tgtEl>
                                      </p:cBhvr>
                                    </p:animEffect>
                                  </p:childTnLst>
                                </p:cTn>
                              </p:par>
                            </p:childTnLst>
                          </p:cTn>
                        </p:par>
                      </p:childTnLst>
                    </p:cTn>
                  </p:par>
                  <p:par>
                    <p:cTn id="197" fill="hold">
                      <p:stCondLst>
                        <p:cond delay="indefinite"/>
                      </p:stCondLst>
                      <p:childTnLst>
                        <p:par>
                          <p:cTn id="198" fill="hold">
                            <p:stCondLst>
                              <p:cond delay="0"/>
                            </p:stCondLst>
                            <p:childTnLst>
                              <p:par>
                                <p:cTn id="199" nodeType="clickEffect" fill="hold" presetClass="exit" presetID="10">
                                  <p:stCondLst>
                                    <p:cond delay="0"/>
                                  </p:stCondLst>
                                  <p:childTnLst>
                                    <p:animEffect filter="fade" transition="in">
                                      <p:cBhvr additive="repl">
                                        <p:cTn id="200" dur="2000"/>
                                        <p:tgtEl>
                                          <p:spTgt spid="170"/>
                                        </p:tgtEl>
                                      </p:cBhvr>
                                    </p:animEffect>
                                    <p:set>
                                      <p:cBhvr>
                                        <p:cTn id="201" dur="1" fill="hold">
                                          <p:stCondLst>
                                            <p:cond delay="1999"/>
                                          </p:stCondLst>
                                        </p:cTn>
                                        <p:tgtEl>
                                          <p:spTgt spid="170"/>
                                        </p:tgtEl>
                                        <p:attrNameLst>
                                          <p:attrName>style.visibility</p:attrName>
                                        </p:attrNameLst>
                                      </p:cBhvr>
                                      <p:to>
                                        <p:strVal val="hidden"/>
                                      </p:to>
                                    </p:set>
                                  </p:childTnLst>
                                </p:cTn>
                              </p:par>
                              <p:par>
                                <p:cTn id="202" nodeType="withEffect" fill="hold" presetClass="exit" presetID="10">
                                  <p:stCondLst>
                                    <p:cond delay="0"/>
                                  </p:stCondLst>
                                  <p:childTnLst>
                                    <p:animEffect filter="fade" transition="in">
                                      <p:cBhvr additive="repl">
                                        <p:cTn id="203" dur="2000"/>
                                        <p:tgtEl>
                                          <p:spTgt spid="172"/>
                                        </p:tgtEl>
                                      </p:cBhvr>
                                    </p:animEffect>
                                    <p:set>
                                      <p:cBhvr>
                                        <p:cTn id="204" dur="1" fill="hold">
                                          <p:stCondLst>
                                            <p:cond delay="1999"/>
                                          </p:stCondLst>
                                        </p:cTn>
                                        <p:tgtEl>
                                          <p:spTgt spid="172"/>
                                        </p:tgtEl>
                                        <p:attrNameLst>
                                          <p:attrName>style.visibility</p:attrName>
                                        </p:attrNameLst>
                                      </p:cBhvr>
                                      <p:to>
                                        <p:strVal val="hidden"/>
                                      </p:to>
                                    </p:set>
                                  </p:childTnLst>
                                </p:cTn>
                              </p:par>
                              <p:par>
                                <p:cTn id="205" nodeType="withEffect" fill="hold" presetClass="exit" presetID="10">
                                  <p:stCondLst>
                                    <p:cond delay="0"/>
                                  </p:stCondLst>
                                  <p:childTnLst>
                                    <p:animEffect filter="fade" transition="in">
                                      <p:cBhvr additive="repl">
                                        <p:cTn id="206" dur="2000"/>
                                        <p:tgtEl>
                                          <p:spTgt spid="171"/>
                                        </p:tgtEl>
                                      </p:cBhvr>
                                    </p:animEffect>
                                    <p:set>
                                      <p:cBhvr>
                                        <p:cTn id="207" dur="1" fill="hold">
                                          <p:stCondLst>
                                            <p:cond delay="1999"/>
                                          </p:stCondLst>
                                        </p:cTn>
                                        <p:tgtEl>
                                          <p:spTgt spid="171"/>
                                        </p:tgtEl>
                                        <p:attrNameLst>
                                          <p:attrName>style.visibility</p:attrName>
                                        </p:attrNameLst>
                                      </p:cBhvr>
                                      <p:to>
                                        <p:strVal val="hidden"/>
                                      </p:to>
                                    </p:set>
                                  </p:childTnLst>
                                </p:cTn>
                              </p:par>
                              <p:par>
                                <p:cTn id="208" nodeType="withEffect" fill="hold" presetClass="exit" presetID="16" presetSubtype="26">
                                  <p:stCondLst>
                                    <p:cond delay="0"/>
                                  </p:stCondLst>
                                  <p:childTnLst>
                                    <p:animEffect filter="barn(inHorizontal)" transition="out">
                                      <p:cBhvr additive="repl">
                                        <p:cTn id="209" dur="1000"/>
                                        <p:tgtEl>
                                          <p:spTgt spid="152"/>
                                        </p:tgtEl>
                                      </p:cBhvr>
                                    </p:animEffect>
                                    <p:set>
                                      <p:cBhvr>
                                        <p:cTn id="210" dur="1" fill="hold">
                                          <p:stCondLst>
                                            <p:cond delay="999"/>
                                          </p:stCondLst>
                                        </p:cTn>
                                        <p:tgtEl>
                                          <p:spTgt spid="152"/>
                                        </p:tgtEl>
                                        <p:attrNameLst>
                                          <p:attrName>style.visibility</p:attrName>
                                        </p:attrNameLst>
                                      </p:cBhvr>
                                      <p:to>
                                        <p:strVal val="hidden"/>
                                      </p:to>
                                    </p:set>
                                  </p:childTnLst>
                                </p:cTn>
                              </p:par>
                            </p:childTnLst>
                          </p:cTn>
                        </p:par>
                        <p:par>
                          <p:cTn id="211" fill="hold">
                            <p:stCondLst>
                              <p:cond delay="2000"/>
                            </p:stCondLst>
                            <p:childTnLst>
                              <p:par>
                                <p:cTn id="212" nodeType="afterEffect" fill="hold" presetClass="entr" presetID="16" presetSubtype="26">
                                  <p:stCondLst>
                                    <p:cond delay="0"/>
                                  </p:stCondLst>
                                  <p:childTnLst>
                                    <p:set>
                                      <p:cBhvr>
                                        <p:cTn id="213" dur="1" fill="hold">
                                          <p:stCondLst>
                                            <p:cond delay="0"/>
                                          </p:stCondLst>
                                        </p:cTn>
                                        <p:tgtEl>
                                          <p:spTgt spid="173"/>
                                        </p:tgtEl>
                                        <p:attrNameLst>
                                          <p:attrName>style.visibility</p:attrName>
                                        </p:attrNameLst>
                                      </p:cBhvr>
                                      <p:to>
                                        <p:strVal val="visible"/>
                                      </p:to>
                                    </p:set>
                                    <p:animEffect filter="barn(inHorizontal)" transition="out">
                                      <p:cBhvr additive="repl">
                                        <p:cTn id="214" dur="1000"/>
                                        <p:tgtEl>
                                          <p:spTgt spid="173"/>
                                        </p:tgtEl>
                                      </p:cBhvr>
                                    </p:animEffect>
                                  </p:childTnLst>
                                </p:cTn>
                              </p:par>
                            </p:childTnLst>
                          </p:cTn>
                        </p:par>
                      </p:childTnLst>
                    </p:cTn>
                  </p:par>
                  <p:par>
                    <p:cTn id="215" fill="hold">
                      <p:stCondLst>
                        <p:cond delay="indefinite"/>
                      </p:stCondLst>
                      <p:childTnLst>
                        <p:par>
                          <p:cTn id="216" fill="hold">
                            <p:stCondLst>
                              <p:cond delay="0"/>
                            </p:stCondLst>
                            <p:childTnLst>
                              <p:par>
                                <p:cTn id="217" nodeType="clickEffect" fill="hold" presetClass="exit" presetID="10">
                                  <p:stCondLst>
                                    <p:cond delay="0"/>
                                  </p:stCondLst>
                                  <p:childTnLst>
                                    <p:animEffect filter="fade" transition="in">
                                      <p:cBhvr additive="repl">
                                        <p:cTn id="218" dur="1000"/>
                                        <p:tgtEl>
                                          <p:spTgt spid="147"/>
                                        </p:tgtEl>
                                      </p:cBhvr>
                                    </p:animEffect>
                                    <p:set>
                                      <p:cBhvr>
                                        <p:cTn id="219" dur="1" fill="hold">
                                          <p:stCondLst>
                                            <p:cond delay="999"/>
                                          </p:stCondLst>
                                        </p:cTn>
                                        <p:tgtEl>
                                          <p:spTgt spid="147"/>
                                        </p:tgtEl>
                                        <p:attrNameLst>
                                          <p:attrName>style.visibility</p:attrName>
                                        </p:attrNameLst>
                                      </p:cBhvr>
                                      <p:to>
                                        <p:strVal val="hidden"/>
                                      </p:to>
                                    </p:set>
                                  </p:childTnLst>
                                </p:cTn>
                              </p:par>
                              <p:par>
                                <p:cTn id="220" nodeType="withEffect" fill="hold" presetClass="entr" presetID="10">
                                  <p:stCondLst>
                                    <p:cond delay="0"/>
                                  </p:stCondLst>
                                  <p:childTnLst>
                                    <p:set>
                                      <p:cBhvr>
                                        <p:cTn id="221" dur="1" fill="hold">
                                          <p:stCondLst>
                                            <p:cond delay="0"/>
                                          </p:stCondLst>
                                        </p:cTn>
                                        <p:tgtEl>
                                          <p:spTgt spid="174"/>
                                        </p:tgtEl>
                                        <p:attrNameLst>
                                          <p:attrName>style.visibility</p:attrName>
                                        </p:attrNameLst>
                                      </p:cBhvr>
                                      <p:to>
                                        <p:strVal val="visible"/>
                                      </p:to>
                                    </p:set>
                                    <p:animEffect filter="fade" transition="in">
                                      <p:cBhvr additive="repl">
                                        <p:cTn id="222" dur="1000"/>
                                        <p:tgtEl>
                                          <p:spTgt spid="174"/>
                                        </p:tgtEl>
                                      </p:cBhvr>
                                    </p:animEffect>
                                  </p:childTnLst>
                                </p:cTn>
                              </p:par>
                              <p:par>
                                <p:cTn id="223" nodeType="withEffect" fill="hold" presetClass="emph" presetID="26">
                                  <p:stCondLst>
                                    <p:cond delay="1000"/>
                                  </p:stCondLst>
                                  <p:childTnLst>
                                    <p:animEffect filter="fade" transition="in">
                                      <p:cBhvr additive="repl">
                                        <p:cTn id="224" dur="1000"/>
                                        <p:tgtEl>
                                          <p:spTgt spid="146"/>
                                        </p:tgtEl>
                                      </p:cBhvr>
                                    </p:animEffect>
                                  </p:childTnLst>
                                </p:cTn>
                              </p:par>
                              <p:par>
                                <p:cTn id="225" nodeType="withEffect" fill="hold" presetClass="path">
                                  <p:stCondLst>
                                    <p:cond delay="1500"/>
                                  </p:stCondLst>
                                  <p:childTnLst/>
                                </p:cTn>
                              </p:par>
                              <p:par>
                                <p:cTn id="226" nodeType="withEffect" fill="hold" presetClass="emph" presetID="8">
                                  <p:stCondLst>
                                    <p:cond delay="1500"/>
                                  </p:stCondLst>
                                  <p:childTnLst/>
                                </p:cTn>
                              </p:par>
                              <p:par>
                                <p:cTn id="227" nodeType="withEffect" fill="hold" presetClass="exit" presetID="10">
                                  <p:stCondLst>
                                    <p:cond delay="2500"/>
                                  </p:stCondLst>
                                  <p:childTnLst>
                                    <p:animEffect filter="fade" transition="in">
                                      <p:cBhvr additive="repl">
                                        <p:cTn id="228" dur="1000"/>
                                        <p:tgtEl>
                                          <p:spTgt spid="146"/>
                                        </p:tgtEl>
                                      </p:cBhvr>
                                    </p:animEffect>
                                    <p:set>
                                      <p:cBhvr>
                                        <p:cTn id="229" dur="1" fill="hold">
                                          <p:stCondLst>
                                            <p:cond delay="999"/>
                                          </p:stCondLst>
                                        </p:cTn>
                                        <p:tgtEl>
                                          <p:spTgt spid="146"/>
                                        </p:tgtEl>
                                        <p:attrNameLst>
                                          <p:attrName>style.visibility</p:attrName>
                                        </p:attrNameLst>
                                      </p:cBhvr>
                                      <p:to>
                                        <p:strVal val="hidden"/>
                                      </p:to>
                                    </p:set>
                                  </p:childTnLst>
                                </p:cTn>
                              </p:par>
                              <p:par>
                                <p:cTn id="230" nodeType="withEffect" fill="hold" presetClass="emph" presetID="8">
                                  <p:stCondLst>
                                    <p:cond delay="1800"/>
                                  </p:stCondLst>
                                  <p:childTnLst/>
                                </p:cTn>
                              </p:par>
                              <p:par>
                                <p:cTn id="231" nodeType="withEffect" fill="hold" presetClass="path">
                                  <p:stCondLst>
                                    <p:cond delay="1800"/>
                                  </p:stCondLst>
                                  <p:childTnLst/>
                                </p:cTn>
                              </p:par>
                              <p:par>
                                <p:cTn id="232" nodeType="withEffect" fill="hold" presetClass="path">
                                  <p:stCondLst>
                                    <p:cond delay="1800"/>
                                  </p:stCondLst>
                                  <p:childTnLst/>
                                </p:cTn>
                              </p:par>
                              <p:par>
                                <p:cTn id="233" nodeType="withEffect" fill="hold" presetClass="emph" presetID="8">
                                  <p:stCondLst>
                                    <p:cond delay="1800"/>
                                  </p:stCondLst>
                                  <p:childTnLst/>
                                </p:cTn>
                              </p:par>
                              <p:par>
                                <p:cTn id="234" nodeType="withEffect" fill="hold" presetClass="emph" presetID="8">
                                  <p:stCondLst>
                                    <p:cond delay="1800"/>
                                  </p:stCondLst>
                                  <p:childTnLst/>
                                </p:cTn>
                              </p:par>
                              <p:par>
                                <p:cTn id="235" nodeType="withEffect" fill="hold" presetClass="path">
                                  <p:stCondLst>
                                    <p:cond delay="500"/>
                                  </p:stCondLst>
                                  <p:childTnLst/>
                                </p:cTn>
                              </p:par>
                              <p:par>
                                <p:cTn id="236" nodeType="withEffect" fill="hold" presetClass="path">
                                  <p:stCondLst>
                                    <p:cond delay="500"/>
                                  </p:stCondLst>
                                  <p:childTnLst/>
                                </p:cTn>
                              </p:par>
                              <p:par>
                                <p:cTn id="237" nodeType="withEffect" fill="hold" presetClass="emph" presetID="8">
                                  <p:stCondLst>
                                    <p:cond delay="1000"/>
                                  </p:stCondLst>
                                  <p:childTnLst/>
                                </p:cTn>
                              </p:par>
                              <p:par>
                                <p:cTn id="238" nodeType="withEffect" fill="hold" presetClass="emph" presetID="8">
                                  <p:stCondLst>
                                    <p:cond delay="1000"/>
                                  </p:stCondLst>
                                  <p:childTnLst/>
                                </p:cTn>
                              </p:par>
                              <p:par>
                                <p:cTn id="239" nodeType="withEffect" fill="hold" presetClass="exit" presetID="10">
                                  <p:stCondLst>
                                    <p:cond delay="1500"/>
                                  </p:stCondLst>
                                  <p:childTnLst>
                                    <p:animEffect filter="fade" transition="in">
                                      <p:cBhvr additive="repl">
                                        <p:cTn id="240" dur="1000"/>
                                        <p:tgtEl>
                                          <p:spTgt spid="137"/>
                                        </p:tgtEl>
                                      </p:cBhvr>
                                    </p:animEffect>
                                    <p:set>
                                      <p:cBhvr>
                                        <p:cTn id="241" dur="1" fill="hold">
                                          <p:stCondLst>
                                            <p:cond delay="999"/>
                                          </p:stCondLst>
                                        </p:cTn>
                                        <p:tgtEl>
                                          <p:spTgt spid="137"/>
                                        </p:tgtEl>
                                        <p:attrNameLst>
                                          <p:attrName>style.visibility</p:attrName>
                                        </p:attrNameLst>
                                      </p:cBhvr>
                                      <p:to>
                                        <p:strVal val="hidden"/>
                                      </p:to>
                                    </p:set>
                                  </p:childTnLst>
                                </p:cTn>
                              </p:par>
                              <p:par>
                                <p:cTn id="242" nodeType="withEffect" fill="hold" presetClass="exit" presetID="10">
                                  <p:stCondLst>
                                    <p:cond delay="1500"/>
                                  </p:stCondLst>
                                  <p:childTnLst>
                                    <p:animEffect filter="fade" transition="in">
                                      <p:cBhvr additive="repl">
                                        <p:cTn id="243" dur="1000"/>
                                        <p:tgtEl>
                                          <p:spTgt spid="144"/>
                                        </p:tgtEl>
                                      </p:cBhvr>
                                    </p:animEffect>
                                    <p:set>
                                      <p:cBhvr>
                                        <p:cTn id="244" dur="1" fill="hold">
                                          <p:stCondLst>
                                            <p:cond delay="999"/>
                                          </p:stCondLst>
                                        </p:cTn>
                                        <p:tgtEl>
                                          <p:spTgt spid="144"/>
                                        </p:tgtEl>
                                        <p:attrNameLst>
                                          <p:attrName>style.visibility</p:attrName>
                                        </p:attrNameLst>
                                      </p:cBhvr>
                                      <p:to>
                                        <p:strVal val="hidden"/>
                                      </p:to>
                                    </p:set>
                                  </p:childTnLst>
                                </p:cTn>
                              </p:par>
                              <p:par>
                                <p:cTn id="245" nodeType="withEffect" fill="hold" presetClass="path">
                                  <p:stCondLst>
                                    <p:cond delay="0"/>
                                  </p:stCondLst>
                                  <p:childTnLst/>
                                </p:cTn>
                              </p:par>
                              <p:par>
                                <p:cTn id="246" nodeType="withEffect" fill="hold" presetClass="emph" presetID="8">
                                  <p:stCondLst>
                                    <p:cond delay="500"/>
                                  </p:stCondLst>
                                  <p:childTnLst/>
                                </p:cTn>
                              </p:par>
                              <p:par>
                                <p:cTn id="247" nodeType="withEffect" fill="hold" presetClass="path">
                                  <p:stCondLst>
                                    <p:cond delay="500"/>
                                  </p:stCondLst>
                                  <p:childTnLst/>
                                </p:cTn>
                              </p:par>
                              <p:par>
                                <p:cTn id="248" nodeType="withEffect" fill="hold" presetClass="exit" presetID="10">
                                  <p:stCondLst>
                                    <p:cond delay="1500"/>
                                  </p:stCondLst>
                                  <p:childTnLst>
                                    <p:animEffect filter="fade" transition="in">
                                      <p:cBhvr additive="repl">
                                        <p:cTn id="249" dur="1000"/>
                                        <p:tgtEl>
                                          <p:spTgt spid="143"/>
                                        </p:tgtEl>
                                      </p:cBhvr>
                                    </p:animEffect>
                                    <p:set>
                                      <p:cBhvr>
                                        <p:cTn id="250" dur="1" fill="hold">
                                          <p:stCondLst>
                                            <p:cond delay="999"/>
                                          </p:stCondLst>
                                        </p:cTn>
                                        <p:tgtEl>
                                          <p:spTgt spid="143"/>
                                        </p:tgtEl>
                                        <p:attrNameLst>
                                          <p:attrName>style.visibility</p:attrName>
                                        </p:attrNameLst>
                                      </p:cBhvr>
                                      <p:to>
                                        <p:strVal val="hidden"/>
                                      </p:to>
                                    </p:set>
                                  </p:childTnLst>
                                </p:cTn>
                              </p:par>
                              <p:par>
                                <p:cTn id="251" nodeType="withEffect" fill="hold" presetClass="emph" presetID="8">
                                  <p:stCondLst>
                                    <p:cond delay="500"/>
                                  </p:stCondLst>
                                  <p:childTnLst/>
                                </p:cTn>
                              </p:par>
                              <p:par>
                                <p:cTn id="252" nodeType="withEffect" fill="hold" presetClass="path">
                                  <p:stCondLst>
                                    <p:cond delay="500"/>
                                  </p:stCondLst>
                                  <p:childTnLst/>
                                </p:cTn>
                              </p:par>
                            </p:childTnLst>
                          </p:cTn>
                        </p:par>
                        <p:par>
                          <p:cTn id="253" fill="hold">
                            <p:stCondLst>
                              <p:cond delay="3800"/>
                            </p:stCondLst>
                            <p:childTnLst>
                              <p:par>
                                <p:cTn id="254" nodeType="afterEffect" fill="hold" presetClass="entr" presetID="10">
                                  <p:stCondLst>
                                    <p:cond delay="700"/>
                                  </p:stCondLst>
                                  <p:childTnLst>
                                    <p:set>
                                      <p:cBhvr>
                                        <p:cTn id="255" dur="1" fill="hold">
                                          <p:stCondLst>
                                            <p:cond delay="0"/>
                                          </p:stCondLst>
                                        </p:cTn>
                                        <p:tgtEl>
                                          <p:spTgt spid="175"/>
                                        </p:tgtEl>
                                        <p:attrNameLst>
                                          <p:attrName>style.visibility</p:attrName>
                                        </p:attrNameLst>
                                      </p:cBhvr>
                                      <p:to>
                                        <p:strVal val="visible"/>
                                      </p:to>
                                    </p:set>
                                    <p:animEffect filter="fade" transition="in">
                                      <p:cBhvr additive="repl">
                                        <p:cTn id="256" dur="2000"/>
                                        <p:tgtEl>
                                          <p:spTgt spid="175"/>
                                        </p:tgtEl>
                                      </p:cBhvr>
                                    </p:animEffect>
                                  </p:childTnLst>
                                </p:cTn>
                              </p:par>
                              <p:par>
                                <p:cTn id="257" nodeType="withEffect" fill="hold" presetClass="entr" presetID="10">
                                  <p:stCondLst>
                                    <p:cond delay="700"/>
                                  </p:stCondLst>
                                  <p:childTnLst>
                                    <p:set>
                                      <p:cBhvr>
                                        <p:cTn id="258" dur="1" fill="hold">
                                          <p:stCondLst>
                                            <p:cond delay="0"/>
                                          </p:stCondLst>
                                        </p:cTn>
                                        <p:tgtEl>
                                          <p:spTgt spid="177"/>
                                        </p:tgtEl>
                                        <p:attrNameLst>
                                          <p:attrName>style.visibility</p:attrName>
                                        </p:attrNameLst>
                                      </p:cBhvr>
                                      <p:to>
                                        <p:strVal val="visible"/>
                                      </p:to>
                                    </p:set>
                                    <p:animEffect filter="fade" transition="in">
                                      <p:cBhvr additive="repl">
                                        <p:cTn id="259" dur="2000"/>
                                        <p:tgtEl>
                                          <p:spTgt spid="177"/>
                                        </p:tgtEl>
                                      </p:cBhvr>
                                    </p:animEffect>
                                  </p:childTnLst>
                                </p:cTn>
                              </p:par>
                              <p:par>
                                <p:cTn id="260" nodeType="withEffect" fill="hold" presetClass="entr" presetID="10">
                                  <p:stCondLst>
                                    <p:cond delay="700"/>
                                  </p:stCondLst>
                                  <p:childTnLst>
                                    <p:set>
                                      <p:cBhvr>
                                        <p:cTn id="261" dur="1" fill="hold">
                                          <p:stCondLst>
                                            <p:cond delay="0"/>
                                          </p:stCondLst>
                                        </p:cTn>
                                        <p:tgtEl>
                                          <p:spTgt spid="176"/>
                                        </p:tgtEl>
                                        <p:attrNameLst>
                                          <p:attrName>style.visibility</p:attrName>
                                        </p:attrNameLst>
                                      </p:cBhvr>
                                      <p:to>
                                        <p:strVal val="visible"/>
                                      </p:to>
                                    </p:set>
                                    <p:animEffect filter="fade" transition="in">
                                      <p:cBhvr additive="repl">
                                        <p:cTn id="262" dur="2000"/>
                                        <p:tgtEl>
                                          <p:spTgt spid="176"/>
                                        </p:tgtEl>
                                      </p:cBhvr>
                                    </p:animEffect>
                                  </p:childTnLst>
                                </p:cTn>
                              </p:par>
                              <p:par>
                                <p:cTn id="263" nodeType="withEffect" fill="hold" presetClass="entr" presetID="10">
                                  <p:stCondLst>
                                    <p:cond delay="700"/>
                                  </p:stCondLst>
                                  <p:childTnLst>
                                    <p:set>
                                      <p:cBhvr>
                                        <p:cTn id="264" dur="1" fill="hold">
                                          <p:stCondLst>
                                            <p:cond delay="0"/>
                                          </p:stCondLst>
                                        </p:cTn>
                                        <p:tgtEl>
                                          <p:spTgt spid="187"/>
                                        </p:tgtEl>
                                        <p:attrNameLst>
                                          <p:attrName>style.visibility</p:attrName>
                                        </p:attrNameLst>
                                      </p:cBhvr>
                                      <p:to>
                                        <p:strVal val="visible"/>
                                      </p:to>
                                    </p:set>
                                    <p:animEffect filter="fade" transition="in">
                                      <p:cBhvr additive="repl">
                                        <p:cTn id="265" dur="2000"/>
                                        <p:tgtEl>
                                          <p:spTgt spid="187"/>
                                        </p:tgtEl>
                                      </p:cBhvr>
                                    </p:animEffect>
                                  </p:childTnLst>
                                </p:cTn>
                              </p:par>
                              <p:par>
                                <p:cTn id="266" nodeType="withEffect" fill="hold" presetClass="entr" presetID="10">
                                  <p:stCondLst>
                                    <p:cond delay="700"/>
                                  </p:stCondLst>
                                  <p:childTnLst>
                                    <p:set>
                                      <p:cBhvr>
                                        <p:cTn id="267" dur="1" fill="hold">
                                          <p:stCondLst>
                                            <p:cond delay="0"/>
                                          </p:stCondLst>
                                        </p:cTn>
                                        <p:tgtEl>
                                          <p:spTgt spid="188"/>
                                        </p:tgtEl>
                                        <p:attrNameLst>
                                          <p:attrName>style.visibility</p:attrName>
                                        </p:attrNameLst>
                                      </p:cBhvr>
                                      <p:to>
                                        <p:strVal val="visible"/>
                                      </p:to>
                                    </p:set>
                                    <p:animEffect filter="fade" transition="in">
                                      <p:cBhvr additive="repl">
                                        <p:cTn id="268" dur="2000"/>
                                        <p:tgtEl>
                                          <p:spTgt spid="188"/>
                                        </p:tgtEl>
                                      </p:cBhvr>
                                    </p:animEffect>
                                  </p:childTnLst>
                                </p:cTn>
                              </p:par>
                            </p:childTnLst>
                          </p:cTn>
                        </p:par>
                      </p:childTnLst>
                    </p:cTn>
                  </p:par>
                  <p:par>
                    <p:cTn id="269" fill="hold">
                      <p:stCondLst>
                        <p:cond delay="indefinite"/>
                      </p:stCondLst>
                      <p:childTnLst>
                        <p:par>
                          <p:cTn id="270" fill="hold">
                            <p:stCondLst>
                              <p:cond delay="0"/>
                            </p:stCondLst>
                            <p:childTnLst>
                              <p:par>
                                <p:cTn id="271" nodeType="clickEffect" fill="hold" presetClass="exit" presetID="10">
                                  <p:stCondLst>
                                    <p:cond delay="0"/>
                                  </p:stCondLst>
                                  <p:childTnLst>
                                    <p:animEffect filter="fade" transition="in">
                                      <p:cBhvr additive="repl">
                                        <p:cTn id="272" dur="2000"/>
                                        <p:tgtEl>
                                          <p:spTgt spid="188"/>
                                        </p:tgtEl>
                                      </p:cBhvr>
                                    </p:animEffect>
                                    <p:set>
                                      <p:cBhvr>
                                        <p:cTn id="273" dur="1" fill="hold">
                                          <p:stCondLst>
                                            <p:cond delay="1999"/>
                                          </p:stCondLst>
                                        </p:cTn>
                                        <p:tgtEl>
                                          <p:spTgt spid="188"/>
                                        </p:tgtEl>
                                        <p:attrNameLst>
                                          <p:attrName>style.visibility</p:attrName>
                                        </p:attrNameLst>
                                      </p:cBhvr>
                                      <p:to>
                                        <p:strVal val="hidden"/>
                                      </p:to>
                                    </p:set>
                                  </p:childTnLst>
                                </p:cTn>
                              </p:par>
                              <p:par>
                                <p:cTn id="274" nodeType="withEffect" fill="hold" presetClass="exit" presetID="10">
                                  <p:stCondLst>
                                    <p:cond delay="0"/>
                                  </p:stCondLst>
                                  <p:childTnLst>
                                    <p:animEffect filter="fade" transition="in">
                                      <p:cBhvr additive="repl">
                                        <p:cTn id="275" dur="2000"/>
                                        <p:tgtEl>
                                          <p:spTgt spid="187"/>
                                        </p:tgtEl>
                                      </p:cBhvr>
                                    </p:animEffect>
                                    <p:set>
                                      <p:cBhvr>
                                        <p:cTn id="276" dur="1" fill="hold">
                                          <p:stCondLst>
                                            <p:cond delay="1999"/>
                                          </p:stCondLst>
                                        </p:cTn>
                                        <p:tgtEl>
                                          <p:spTgt spid="187"/>
                                        </p:tgtEl>
                                        <p:attrNameLst>
                                          <p:attrName>style.visibility</p:attrName>
                                        </p:attrNameLst>
                                      </p:cBhvr>
                                      <p:to>
                                        <p:strVal val="hidden"/>
                                      </p:to>
                                    </p:set>
                                  </p:childTnLst>
                                </p:cTn>
                              </p:par>
                              <p:par>
                                <p:cTn id="277" nodeType="withEffect" fill="hold" presetClass="exit" presetID="10">
                                  <p:stCondLst>
                                    <p:cond delay="0"/>
                                  </p:stCondLst>
                                  <p:childTnLst>
                                    <p:animEffect filter="fade" transition="in">
                                      <p:cBhvr additive="repl">
                                        <p:cTn id="278" dur="2000"/>
                                        <p:tgtEl>
                                          <p:spTgt spid="177"/>
                                        </p:tgtEl>
                                      </p:cBhvr>
                                    </p:animEffect>
                                    <p:set>
                                      <p:cBhvr>
                                        <p:cTn id="279" dur="1" fill="hold">
                                          <p:stCondLst>
                                            <p:cond delay="1999"/>
                                          </p:stCondLst>
                                        </p:cTn>
                                        <p:tgtEl>
                                          <p:spTgt spid="177"/>
                                        </p:tgtEl>
                                        <p:attrNameLst>
                                          <p:attrName>style.visibility</p:attrName>
                                        </p:attrNameLst>
                                      </p:cBhvr>
                                      <p:to>
                                        <p:strVal val="hidden"/>
                                      </p:to>
                                    </p:set>
                                  </p:childTnLst>
                                </p:cTn>
                              </p:par>
                              <p:par>
                                <p:cTn id="280" nodeType="withEffect" fill="hold" presetClass="exit" presetID="10">
                                  <p:stCondLst>
                                    <p:cond delay="0"/>
                                  </p:stCondLst>
                                  <p:childTnLst>
                                    <p:animEffect filter="fade" transition="in">
                                      <p:cBhvr additive="repl">
                                        <p:cTn id="281" dur="2000"/>
                                        <p:tgtEl>
                                          <p:spTgt spid="175"/>
                                        </p:tgtEl>
                                      </p:cBhvr>
                                    </p:animEffect>
                                    <p:set>
                                      <p:cBhvr>
                                        <p:cTn id="282" dur="1" fill="hold">
                                          <p:stCondLst>
                                            <p:cond delay="1999"/>
                                          </p:stCondLst>
                                        </p:cTn>
                                        <p:tgtEl>
                                          <p:spTgt spid="175"/>
                                        </p:tgtEl>
                                        <p:attrNameLst>
                                          <p:attrName>style.visibility</p:attrName>
                                        </p:attrNameLst>
                                      </p:cBhvr>
                                      <p:to>
                                        <p:strVal val="hidden"/>
                                      </p:to>
                                    </p:set>
                                  </p:childTnLst>
                                </p:cTn>
                              </p:par>
                              <p:par>
                                <p:cTn id="283" nodeType="withEffect" fill="hold" presetClass="exit" presetID="10">
                                  <p:stCondLst>
                                    <p:cond delay="0"/>
                                  </p:stCondLst>
                                  <p:childTnLst>
                                    <p:animEffect filter="fade" transition="in">
                                      <p:cBhvr additive="repl">
                                        <p:cTn id="284" dur="2000"/>
                                        <p:tgtEl>
                                          <p:spTgt spid="176"/>
                                        </p:tgtEl>
                                      </p:cBhvr>
                                    </p:animEffect>
                                    <p:set>
                                      <p:cBhvr>
                                        <p:cTn id="285" dur="1" fill="hold">
                                          <p:stCondLst>
                                            <p:cond delay="1999"/>
                                          </p:stCondLst>
                                        </p:cTn>
                                        <p:tgtEl>
                                          <p:spTgt spid="176"/>
                                        </p:tgtEl>
                                        <p:attrNameLst>
                                          <p:attrName>style.visibility</p:attrName>
                                        </p:attrNameLst>
                                      </p:cBhvr>
                                      <p:to>
                                        <p:strVal val="hidden"/>
                                      </p:to>
                                    </p:set>
                                  </p:childTnLst>
                                </p:cTn>
                              </p:par>
                              <p:par>
                                <p:cTn id="286" nodeType="withEffect" fill="hold" presetClass="exit" presetID="16" presetSubtype="26">
                                  <p:stCondLst>
                                    <p:cond delay="0"/>
                                  </p:stCondLst>
                                  <p:childTnLst>
                                    <p:animEffect filter="barn(inHorizontal)" transition="out">
                                      <p:cBhvr additive="repl">
                                        <p:cTn id="287" dur="1000"/>
                                        <p:tgtEl>
                                          <p:spTgt spid="173"/>
                                        </p:tgtEl>
                                      </p:cBhvr>
                                    </p:animEffect>
                                    <p:set>
                                      <p:cBhvr>
                                        <p:cTn id="288" dur="1" fill="hold">
                                          <p:stCondLst>
                                            <p:cond delay="999"/>
                                          </p:stCondLst>
                                        </p:cTn>
                                        <p:tgtEl>
                                          <p:spTgt spid="173"/>
                                        </p:tgtEl>
                                        <p:attrNameLst>
                                          <p:attrName>style.visibility</p:attrName>
                                        </p:attrNameLst>
                                      </p:cBhvr>
                                      <p:to>
                                        <p:strVal val="hidden"/>
                                      </p:to>
                                    </p:set>
                                  </p:childTnLst>
                                </p:cTn>
                              </p:par>
                            </p:childTnLst>
                          </p:cTn>
                        </p:par>
                        <p:par>
                          <p:cTn id="289" fill="hold">
                            <p:stCondLst>
                              <p:cond delay="2000"/>
                            </p:stCondLst>
                            <p:childTnLst>
                              <p:par>
                                <p:cTn id="290" nodeType="afterEffect" fill="hold" presetClass="entr" presetID="16" presetSubtype="26">
                                  <p:stCondLst>
                                    <p:cond delay="0"/>
                                  </p:stCondLst>
                                  <p:childTnLst>
                                    <p:set>
                                      <p:cBhvr>
                                        <p:cTn id="291" dur="1" fill="hold">
                                          <p:stCondLst>
                                            <p:cond delay="0"/>
                                          </p:stCondLst>
                                        </p:cTn>
                                        <p:tgtEl>
                                          <p:spTgt spid="178"/>
                                        </p:tgtEl>
                                        <p:attrNameLst>
                                          <p:attrName>style.visibility</p:attrName>
                                        </p:attrNameLst>
                                      </p:cBhvr>
                                      <p:to>
                                        <p:strVal val="visible"/>
                                      </p:to>
                                    </p:set>
                                    <p:animEffect filter="barn(inHorizontal)" transition="out">
                                      <p:cBhvr additive="repl">
                                        <p:cTn id="292" dur="1000"/>
                                        <p:tgtEl>
                                          <p:spTgt spid="178"/>
                                        </p:tgtEl>
                                      </p:cBhvr>
                                    </p:animEffect>
                                  </p:childTnLst>
                                </p:cTn>
                              </p:par>
                            </p:childTnLst>
                          </p:cTn>
                        </p:par>
                      </p:childTnLst>
                    </p:cTn>
                  </p:par>
                  <p:par>
                    <p:cTn id="293" fill="hold">
                      <p:stCondLst>
                        <p:cond delay="indefinite"/>
                      </p:stCondLst>
                      <p:childTnLst>
                        <p:par>
                          <p:cTn id="294" fill="hold">
                            <p:stCondLst>
                              <p:cond delay="0"/>
                            </p:stCondLst>
                            <p:childTnLst>
                              <p:par>
                                <p:cTn id="295" nodeType="clickEffect" fill="hold" presetClass="path">
                                  <p:stCondLst>
                                    <p:cond delay="0"/>
                                  </p:stCondLst>
                                  <p:childTnLst/>
                                </p:cTn>
                              </p:par>
                              <p:par>
                                <p:cTn id="296" nodeType="withEffect" fill="hold" presetClass="emph" presetID="8">
                                  <p:stCondLst>
                                    <p:cond delay="0"/>
                                  </p:stCondLst>
                                  <p:childTnLst/>
                                </p:cTn>
                              </p:par>
                              <p:par>
                                <p:cTn id="297" nodeType="withEffect" fill="hold" presetClass="emph" presetID="8">
                                  <p:stCondLst>
                                    <p:cond delay="0"/>
                                  </p:stCondLst>
                                  <p:childTnLst/>
                                </p:cTn>
                              </p:par>
                              <p:par>
                                <p:cTn id="298" nodeType="withEffect" fill="hold" presetClass="emph" presetID="8">
                                  <p:stCondLst>
                                    <p:cond delay="0"/>
                                  </p:stCondLst>
                                  <p:childTnLst/>
                                </p:cTn>
                              </p:par>
                              <p:par>
                                <p:cTn id="299" nodeType="withEffect" fill="hold" presetClass="path">
                                  <p:stCondLst>
                                    <p:cond delay="500"/>
                                  </p:stCondLst>
                                  <p:childTnLst/>
                                </p:cTn>
                              </p:par>
                              <p:par>
                                <p:cTn id="300" nodeType="withEffect" fill="hold" presetClass="path">
                                  <p:stCondLst>
                                    <p:cond delay="500"/>
                                  </p:stCondLst>
                                  <p:childTnLst/>
                                </p:cTn>
                              </p:par>
                              <p:par>
                                <p:cTn id="301" nodeType="withEffect" fill="hold" presetClass="path">
                                  <p:stCondLst>
                                    <p:cond delay="500"/>
                                  </p:stCondLst>
                                  <p:childTnLst/>
                                </p:cTn>
                              </p:par>
                              <p:par>
                                <p:cTn id="302" nodeType="withEffect" fill="hold" presetClass="exit" presetID="42">
                                  <p:stCondLst>
                                    <p:cond delay="1000"/>
                                  </p:stCondLst>
                                  <p:childTnLst>
                                    <p:animEffect filter="fade" transition="in">
                                      <p:cBhvr additive="repl">
                                        <p:cTn id="303" dur="1000"/>
                                        <p:tgtEl>
                                          <p:spTgt spid="142"/>
                                        </p:tgtEl>
                                      </p:cBhvr>
                                    </p:animEffect>
                                    <p:anim calcmode="lin" valueType="num">
                                      <p:cBhvr additive="repl">
                                        <p:cTn id="304" dur="1000"/>
                                        <p:tgtEl>
                                          <p:spTgt spid="142"/>
                                        </p:tgtEl>
                                        <p:attrNameLst>
                                          <p:attrName>ppt_x</p:attrName>
                                        </p:attrNameLst>
                                      </p:cBhvr>
                                      <p:tavLst>
                                        <p:tav tm="0">
                                          <p:val>
                                            <p:strVal val="#ppt_x"/>
                                          </p:val>
                                        </p:tav>
                                        <p:tav tm="100000">
                                          <p:val>
                                            <p:strVal val="#ppt_x"/>
                                          </p:val>
                                        </p:tav>
                                      </p:tavLst>
                                    </p:anim>
                                    <p:anim calcmode="lin" valueType="num">
                                      <p:cBhvr additive="repl">
                                        <p:cTn id="305" dur="1000"/>
                                        <p:tgtEl>
                                          <p:spTgt spid="142"/>
                                        </p:tgtEl>
                                        <p:attrNameLst>
                                          <p:attrName>ppt_y</p:attrName>
                                        </p:attrNameLst>
                                      </p:cBhvr>
                                      <p:tavLst>
                                        <p:tav tm="0">
                                          <p:val>
                                            <p:strVal val="#ppt_y"/>
                                          </p:val>
                                        </p:tav>
                                        <p:tav tm="100000">
                                          <p:val>
                                            <p:strVal val="#ppt_y+.1"/>
                                          </p:val>
                                        </p:tav>
                                      </p:tavLst>
                                    </p:anim>
                                    <p:set>
                                      <p:cBhvr>
                                        <p:cTn id="306" dur="1" fill="hold">
                                          <p:stCondLst>
                                            <p:cond delay="999"/>
                                          </p:stCondLst>
                                        </p:cTn>
                                        <p:tgtEl>
                                          <p:spTgt spid="142"/>
                                        </p:tgtEl>
                                        <p:attrNameLst>
                                          <p:attrName>style.visibility</p:attrName>
                                        </p:attrNameLst>
                                      </p:cBhvr>
                                      <p:to>
                                        <p:strVal val="hidden"/>
                                      </p:to>
                                    </p:set>
                                  </p:childTnLst>
                                </p:cTn>
                              </p:par>
                              <p:par>
                                <p:cTn id="307" nodeType="withEffect" fill="hold" presetClass="exit" presetID="42">
                                  <p:stCondLst>
                                    <p:cond delay="1000"/>
                                  </p:stCondLst>
                                  <p:childTnLst>
                                    <p:animEffect filter="fade" transition="in">
                                      <p:cBhvr additive="repl">
                                        <p:cTn id="308" dur="1000"/>
                                        <p:tgtEl>
                                          <p:spTgt spid="138"/>
                                        </p:tgtEl>
                                      </p:cBhvr>
                                    </p:animEffect>
                                    <p:anim calcmode="lin" valueType="num">
                                      <p:cBhvr additive="repl">
                                        <p:cTn id="309" dur="1000"/>
                                        <p:tgtEl>
                                          <p:spTgt spid="138"/>
                                        </p:tgtEl>
                                        <p:attrNameLst>
                                          <p:attrName>ppt_x</p:attrName>
                                        </p:attrNameLst>
                                      </p:cBhvr>
                                      <p:tavLst>
                                        <p:tav tm="0">
                                          <p:val>
                                            <p:strVal val="#ppt_x"/>
                                          </p:val>
                                        </p:tav>
                                        <p:tav tm="100000">
                                          <p:val>
                                            <p:strVal val="#ppt_x"/>
                                          </p:val>
                                        </p:tav>
                                      </p:tavLst>
                                    </p:anim>
                                    <p:anim calcmode="lin" valueType="num">
                                      <p:cBhvr additive="repl">
                                        <p:cTn id="310" dur="1000"/>
                                        <p:tgtEl>
                                          <p:spTgt spid="138"/>
                                        </p:tgtEl>
                                        <p:attrNameLst>
                                          <p:attrName>ppt_y</p:attrName>
                                        </p:attrNameLst>
                                      </p:cBhvr>
                                      <p:tavLst>
                                        <p:tav tm="0">
                                          <p:val>
                                            <p:strVal val="#ppt_y"/>
                                          </p:val>
                                        </p:tav>
                                        <p:tav tm="100000">
                                          <p:val>
                                            <p:strVal val="#ppt_y+.1"/>
                                          </p:val>
                                        </p:tav>
                                      </p:tavLst>
                                    </p:anim>
                                    <p:set>
                                      <p:cBhvr>
                                        <p:cTn id="311" dur="1" fill="hold">
                                          <p:stCondLst>
                                            <p:cond delay="999"/>
                                          </p:stCondLst>
                                        </p:cTn>
                                        <p:tgtEl>
                                          <p:spTgt spid="138"/>
                                        </p:tgtEl>
                                        <p:attrNameLst>
                                          <p:attrName>style.visibility</p:attrName>
                                        </p:attrNameLst>
                                      </p:cBhvr>
                                      <p:to>
                                        <p:strVal val="hidden"/>
                                      </p:to>
                                    </p:set>
                                  </p:childTnLst>
                                </p:cTn>
                              </p:par>
                              <p:par>
                                <p:cTn id="312" nodeType="withEffect" fill="hold" presetClass="emph" presetID="8">
                                  <p:stCondLst>
                                    <p:cond delay="500"/>
                                  </p:stCondLst>
                                  <p:childTnLst/>
                                </p:cTn>
                              </p:par>
                              <p:par>
                                <p:cTn id="313" nodeType="withEffect" fill="hold" presetClass="emph" presetID="8">
                                  <p:stCondLst>
                                    <p:cond delay="0"/>
                                  </p:stCondLst>
                                  <p:childTnLst/>
                                </p:cTn>
                              </p:par>
                              <p:par>
                                <p:cTn id="314" nodeType="withEffect" fill="hold" presetClass="emph" presetID="8">
                                  <p:stCondLst>
                                    <p:cond delay="0"/>
                                  </p:stCondLst>
                                  <p:childTnLst/>
                                </p:cTn>
                              </p:par>
                              <p:par>
                                <p:cTn id="315" nodeType="withEffect" fill="hold" presetClass="emph" presetID="8">
                                  <p:stCondLst>
                                    <p:cond delay="500"/>
                                  </p:stCondLst>
                                  <p:childTnLst/>
                                </p:cTn>
                              </p:par>
                              <p:par>
                                <p:cTn id="316" nodeType="withEffect" fill="hold" presetClass="path">
                                  <p:stCondLst>
                                    <p:cond delay="500"/>
                                  </p:stCondLst>
                                  <p:childTnLst/>
                                </p:cTn>
                              </p:par>
                              <p:par>
                                <p:cTn id="317" nodeType="withEffect" fill="hold" presetClass="path">
                                  <p:stCondLst>
                                    <p:cond delay="500"/>
                                  </p:stCondLst>
                                  <p:childTnLst/>
                                </p:cTn>
                              </p:par>
                              <p:par>
                                <p:cTn id="318" nodeType="withEffect" fill="hold" presetClass="path">
                                  <p:stCondLst>
                                    <p:cond delay="500"/>
                                  </p:stCondLst>
                                  <p:childTnLst/>
                                </p:cTn>
                              </p:par>
                              <p:par>
                                <p:cTn id="319" nodeType="withEffect" fill="hold" presetClass="path">
                                  <p:stCondLst>
                                    <p:cond delay="500"/>
                                  </p:stCondLst>
                                  <p:childTnLst/>
                                </p:cTn>
                              </p:par>
                            </p:childTnLst>
                          </p:cTn>
                        </p:par>
                        <p:par>
                          <p:cTn id="320" fill="hold">
                            <p:stCondLst>
                              <p:cond delay="2000"/>
                            </p:stCondLst>
                            <p:childTnLst>
                              <p:par>
                                <p:cTn id="321" nodeType="afterEffect" fill="hold" presetClass="entr" presetID="10">
                                  <p:stCondLst>
                                    <p:cond delay="1000"/>
                                  </p:stCondLst>
                                  <p:childTnLst>
                                    <p:set>
                                      <p:cBhvr>
                                        <p:cTn id="322" dur="1" fill="hold">
                                          <p:stCondLst>
                                            <p:cond delay="0"/>
                                          </p:stCondLst>
                                        </p:cTn>
                                        <p:tgtEl>
                                          <p:spTgt spid="180"/>
                                        </p:tgtEl>
                                        <p:attrNameLst>
                                          <p:attrName>style.visibility</p:attrName>
                                        </p:attrNameLst>
                                      </p:cBhvr>
                                      <p:to>
                                        <p:strVal val="visible"/>
                                      </p:to>
                                    </p:set>
                                    <p:animEffect filter="fade" transition="in">
                                      <p:cBhvr additive="repl">
                                        <p:cTn id="323" dur="2000"/>
                                        <p:tgtEl>
                                          <p:spTgt spid="180"/>
                                        </p:tgtEl>
                                      </p:cBhvr>
                                    </p:animEffect>
                                  </p:childTnLst>
                                </p:cTn>
                              </p:par>
                              <p:par>
                                <p:cTn id="324" nodeType="withEffect" fill="hold" presetClass="entr" presetID="10">
                                  <p:stCondLst>
                                    <p:cond delay="1000"/>
                                  </p:stCondLst>
                                  <p:childTnLst>
                                    <p:set>
                                      <p:cBhvr>
                                        <p:cTn id="325" dur="1" fill="hold">
                                          <p:stCondLst>
                                            <p:cond delay="0"/>
                                          </p:stCondLst>
                                        </p:cTn>
                                        <p:tgtEl>
                                          <p:spTgt spid="179"/>
                                        </p:tgtEl>
                                        <p:attrNameLst>
                                          <p:attrName>style.visibility</p:attrName>
                                        </p:attrNameLst>
                                      </p:cBhvr>
                                      <p:to>
                                        <p:strVal val="visible"/>
                                      </p:to>
                                    </p:set>
                                    <p:animEffect filter="fade" transition="in">
                                      <p:cBhvr additive="repl">
                                        <p:cTn id="326" dur="2000"/>
                                        <p:tgtEl>
                                          <p:spTgt spid="179"/>
                                        </p:tgtEl>
                                      </p:cBhvr>
                                    </p:animEffect>
                                  </p:childTnLst>
                                </p:cTn>
                              </p:par>
                              <p:par>
                                <p:cTn id="327" nodeType="withEffect" fill="hold" presetClass="entr" presetID="10">
                                  <p:stCondLst>
                                    <p:cond delay="1000"/>
                                  </p:stCondLst>
                                  <p:childTnLst>
                                    <p:set>
                                      <p:cBhvr>
                                        <p:cTn id="328" dur="1" fill="hold">
                                          <p:stCondLst>
                                            <p:cond delay="0"/>
                                          </p:stCondLst>
                                        </p:cTn>
                                        <p:tgtEl>
                                          <p:spTgt spid="185"/>
                                        </p:tgtEl>
                                        <p:attrNameLst>
                                          <p:attrName>style.visibility</p:attrName>
                                        </p:attrNameLst>
                                      </p:cBhvr>
                                      <p:to>
                                        <p:strVal val="visible"/>
                                      </p:to>
                                    </p:set>
                                    <p:animEffect filter="fade" transition="in">
                                      <p:cBhvr additive="repl">
                                        <p:cTn id="329" dur="2000"/>
                                        <p:tgtEl>
                                          <p:spTgt spid="185"/>
                                        </p:tgtEl>
                                      </p:cBhvr>
                                    </p:animEffect>
                                  </p:childTnLst>
                                </p:cTn>
                              </p:par>
                            </p:childTnLst>
                          </p:cTn>
                        </p:par>
                      </p:childTnLst>
                    </p:cTn>
                  </p:par>
                  <p:par>
                    <p:cTn id="330" fill="hold">
                      <p:stCondLst>
                        <p:cond delay="indefinite"/>
                      </p:stCondLst>
                      <p:childTnLst>
                        <p:par>
                          <p:cTn id="331" fill="hold">
                            <p:stCondLst>
                              <p:cond delay="0"/>
                            </p:stCondLst>
                            <p:childTnLst>
                              <p:par>
                                <p:cTn id="332" nodeType="clickEffect" fill="hold" presetClass="exit" presetID="10">
                                  <p:stCondLst>
                                    <p:cond delay="0"/>
                                  </p:stCondLst>
                                  <p:childTnLst>
                                    <p:animEffect filter="fade" transition="in">
                                      <p:cBhvr additive="repl">
                                        <p:cTn id="333" dur="2000"/>
                                        <p:tgtEl>
                                          <p:spTgt spid="180"/>
                                        </p:tgtEl>
                                      </p:cBhvr>
                                    </p:animEffect>
                                    <p:set>
                                      <p:cBhvr>
                                        <p:cTn id="334" dur="1" fill="hold">
                                          <p:stCondLst>
                                            <p:cond delay="1999"/>
                                          </p:stCondLst>
                                        </p:cTn>
                                        <p:tgtEl>
                                          <p:spTgt spid="180"/>
                                        </p:tgtEl>
                                        <p:attrNameLst>
                                          <p:attrName>style.visibility</p:attrName>
                                        </p:attrNameLst>
                                      </p:cBhvr>
                                      <p:to>
                                        <p:strVal val="hidden"/>
                                      </p:to>
                                    </p:set>
                                  </p:childTnLst>
                                </p:cTn>
                              </p:par>
                              <p:par>
                                <p:cTn id="335" nodeType="withEffect" fill="hold" presetClass="exit" presetID="10">
                                  <p:stCondLst>
                                    <p:cond delay="0"/>
                                  </p:stCondLst>
                                  <p:childTnLst>
                                    <p:animEffect filter="fade" transition="in">
                                      <p:cBhvr additive="repl">
                                        <p:cTn id="336" dur="2000"/>
                                        <p:tgtEl>
                                          <p:spTgt spid="179"/>
                                        </p:tgtEl>
                                      </p:cBhvr>
                                    </p:animEffect>
                                    <p:set>
                                      <p:cBhvr>
                                        <p:cTn id="337" dur="1" fill="hold">
                                          <p:stCondLst>
                                            <p:cond delay="1999"/>
                                          </p:stCondLst>
                                        </p:cTn>
                                        <p:tgtEl>
                                          <p:spTgt spid="179"/>
                                        </p:tgtEl>
                                        <p:attrNameLst>
                                          <p:attrName>style.visibility</p:attrName>
                                        </p:attrNameLst>
                                      </p:cBhvr>
                                      <p:to>
                                        <p:strVal val="hidden"/>
                                      </p:to>
                                    </p:set>
                                  </p:childTnLst>
                                </p:cTn>
                              </p:par>
                              <p:par>
                                <p:cTn id="338" nodeType="withEffect" fill="hold" presetClass="exit" presetID="10">
                                  <p:stCondLst>
                                    <p:cond delay="0"/>
                                  </p:stCondLst>
                                  <p:childTnLst>
                                    <p:animEffect filter="fade" transition="in">
                                      <p:cBhvr additive="repl">
                                        <p:cTn id="339" dur="2000"/>
                                        <p:tgtEl>
                                          <p:spTgt spid="185"/>
                                        </p:tgtEl>
                                      </p:cBhvr>
                                    </p:animEffect>
                                    <p:set>
                                      <p:cBhvr>
                                        <p:cTn id="340" dur="1" fill="hold">
                                          <p:stCondLst>
                                            <p:cond delay="1999"/>
                                          </p:stCondLst>
                                        </p:cTn>
                                        <p:tgtEl>
                                          <p:spTgt spid="185"/>
                                        </p:tgtEl>
                                        <p:attrNameLst>
                                          <p:attrName>style.visibility</p:attrName>
                                        </p:attrNameLst>
                                      </p:cBhvr>
                                      <p:to>
                                        <p:strVal val="hidden"/>
                                      </p:to>
                                    </p:set>
                                  </p:childTnLst>
                                </p:cTn>
                              </p:par>
                              <p:par>
                                <p:cTn id="341" nodeType="withEffect" fill="hold" presetClass="exit" presetID="16" presetSubtype="26">
                                  <p:stCondLst>
                                    <p:cond delay="0"/>
                                  </p:stCondLst>
                                  <p:childTnLst>
                                    <p:animEffect filter="barn(inHorizontal)" transition="out">
                                      <p:cBhvr additive="repl">
                                        <p:cTn id="342" dur="1000"/>
                                        <p:tgtEl>
                                          <p:spTgt spid="178"/>
                                        </p:tgtEl>
                                      </p:cBhvr>
                                    </p:animEffect>
                                    <p:set>
                                      <p:cBhvr>
                                        <p:cTn id="343" dur="1" fill="hold">
                                          <p:stCondLst>
                                            <p:cond delay="999"/>
                                          </p:stCondLst>
                                        </p:cTn>
                                        <p:tgtEl>
                                          <p:spTgt spid="178"/>
                                        </p:tgtEl>
                                        <p:attrNameLst>
                                          <p:attrName>style.visibility</p:attrName>
                                        </p:attrNameLst>
                                      </p:cBhvr>
                                      <p:to>
                                        <p:strVal val="hidden"/>
                                      </p:to>
                                    </p:set>
                                  </p:childTnLst>
                                </p:cTn>
                              </p:par>
                            </p:childTnLst>
                          </p:cTn>
                        </p:par>
                        <p:par>
                          <p:cTn id="344" fill="hold">
                            <p:stCondLst>
                              <p:cond delay="2000"/>
                            </p:stCondLst>
                            <p:childTnLst>
                              <p:par>
                                <p:cTn id="345" nodeType="afterEffect" fill="hold" presetClass="entr" presetID="16" presetSubtype="26">
                                  <p:stCondLst>
                                    <p:cond delay="0"/>
                                  </p:stCondLst>
                                  <p:childTnLst>
                                    <p:set>
                                      <p:cBhvr>
                                        <p:cTn id="346" dur="1" fill="hold">
                                          <p:stCondLst>
                                            <p:cond delay="0"/>
                                          </p:stCondLst>
                                        </p:cTn>
                                        <p:tgtEl>
                                          <p:spTgt spid="181"/>
                                        </p:tgtEl>
                                        <p:attrNameLst>
                                          <p:attrName>style.visibility</p:attrName>
                                        </p:attrNameLst>
                                      </p:cBhvr>
                                      <p:to>
                                        <p:strVal val="visible"/>
                                      </p:to>
                                    </p:set>
                                    <p:animEffect filter="barn(inHorizontal)" transition="out">
                                      <p:cBhvr additive="repl">
                                        <p:cTn id="347" dur="1000"/>
                                        <p:tgtEl>
                                          <p:spTgt spid="181"/>
                                        </p:tgtEl>
                                      </p:cBhvr>
                                    </p:animEffect>
                                  </p:childTnLst>
                                </p:cTn>
                              </p:par>
                            </p:childTnLst>
                          </p:cTn>
                        </p:par>
                      </p:childTnLst>
                    </p:cTn>
                  </p:par>
                  <p:par>
                    <p:cTn id="348" fill="hold">
                      <p:stCondLst>
                        <p:cond delay="indefinite"/>
                      </p:stCondLst>
                      <p:childTnLst>
                        <p:par>
                          <p:cTn id="349" fill="hold">
                            <p:stCondLst>
                              <p:cond delay="0"/>
                            </p:stCondLst>
                            <p:childTnLst>
                              <p:par>
                                <p:cTn id="350" nodeType="clickEffect" fill="hold" presetClass="emph" presetID="32">
                                  <p:stCondLst>
                                    <p:cond delay="0"/>
                                  </p:stCondLst>
                                  <p:childTnLst>
                                    <p:set>
                                      <p:cBhvr>
                                        <p:cTn id="351" dur="200" fill="hold"/>
                                        <p:tgtEl>
                                          <p:spTgt spid="151"/>
                                        </p:tgtEl>
                                        <p:attrNameLst>
                                          <p:attrName/>
                                        </p:attrNameLst>
                                      </p:cBhvr>
                                      <p:to/>
                                    </p:set>
                                    <p:set>
                                      <p:cBhvr>
                                        <p:cTn id="352" dur="200" fill="hold"/>
                                        <p:tgtEl>
                                          <p:spTgt spid="151"/>
                                        </p:tgtEl>
                                      </p:cBhvr>
                                      <p:to/>
                                    </p:set>
                                  </p:childTnLst>
                                </p:cTn>
                              </p:par>
                              <p:par>
                                <p:cTn id="353" nodeType="withEffect" fill="hold" presetClass="exit" presetID="9">
                                  <p:stCondLst>
                                    <p:cond delay="0"/>
                                  </p:stCondLst>
                                  <p:childTnLst>
                                    <p:animEffect filter="dissolve" transition="in">
                                      <p:cBhvr additive="repl">
                                        <p:cTn id="354" dur="1000"/>
                                        <p:tgtEl>
                                          <p:spTgt spid="158"/>
                                        </p:tgtEl>
                                      </p:cBhvr>
                                    </p:animEffect>
                                    <p:set>
                                      <p:cBhvr>
                                        <p:cTn id="355" dur="1" fill="hold">
                                          <p:stCondLst>
                                            <p:cond delay="999"/>
                                          </p:stCondLst>
                                        </p:cTn>
                                        <p:tgtEl>
                                          <p:spTgt spid="158"/>
                                        </p:tgtEl>
                                        <p:attrNameLst>
                                          <p:attrName>style.visibility</p:attrName>
                                        </p:attrNameLst>
                                      </p:cBhvr>
                                      <p:to>
                                        <p:strVal val="hidden"/>
                                      </p:to>
                                    </p:set>
                                  </p:childTnLst>
                                </p:cTn>
                              </p:par>
                              <p:par>
                                <p:cTn id="356" nodeType="withEffect" fill="hold" presetClass="exit" presetID="9">
                                  <p:stCondLst>
                                    <p:cond delay="0"/>
                                  </p:stCondLst>
                                  <p:childTnLst>
                                    <p:animEffect filter="dissolve" transition="in">
                                      <p:cBhvr additive="repl">
                                        <p:cTn id="357" dur="1000"/>
                                        <p:tgtEl>
                                          <p:spTgt spid="159"/>
                                        </p:tgtEl>
                                      </p:cBhvr>
                                    </p:animEffect>
                                    <p:set>
                                      <p:cBhvr>
                                        <p:cTn id="358" dur="1" fill="hold">
                                          <p:stCondLst>
                                            <p:cond delay="999"/>
                                          </p:stCondLst>
                                        </p:cTn>
                                        <p:tgtEl>
                                          <p:spTgt spid="159"/>
                                        </p:tgtEl>
                                        <p:attrNameLst>
                                          <p:attrName>style.visibility</p:attrName>
                                        </p:attrNameLst>
                                      </p:cBhvr>
                                      <p:to>
                                        <p:strVal val="hidden"/>
                                      </p:to>
                                    </p:set>
                                  </p:childTnLst>
                                </p:cTn>
                              </p:par>
                              <p:par>
                                <p:cTn id="359" nodeType="withEffect" fill="hold" presetClass="exit" presetID="9">
                                  <p:stCondLst>
                                    <p:cond delay="0"/>
                                  </p:stCondLst>
                                  <p:childTnLst>
                                    <p:animEffect filter="dissolve" transition="in">
                                      <p:cBhvr additive="repl">
                                        <p:cTn id="360" dur="1000"/>
                                        <p:tgtEl>
                                          <p:spTgt spid="162"/>
                                        </p:tgtEl>
                                      </p:cBhvr>
                                    </p:animEffect>
                                    <p:set>
                                      <p:cBhvr>
                                        <p:cTn id="361" dur="1" fill="hold">
                                          <p:stCondLst>
                                            <p:cond delay="999"/>
                                          </p:stCondLst>
                                        </p:cTn>
                                        <p:tgtEl>
                                          <p:spTgt spid="162"/>
                                        </p:tgtEl>
                                        <p:attrNameLst>
                                          <p:attrName>style.visibility</p:attrName>
                                        </p:attrNameLst>
                                      </p:cBhvr>
                                      <p:to>
                                        <p:strVal val="hidden"/>
                                      </p:to>
                                    </p:set>
                                  </p:childTnLst>
                                </p:cTn>
                              </p:par>
                              <p:par>
                                <p:cTn id="362" nodeType="withEffect" fill="hold" presetClass="exit" presetID="9">
                                  <p:stCondLst>
                                    <p:cond delay="0"/>
                                  </p:stCondLst>
                                  <p:childTnLst>
                                    <p:animEffect filter="dissolve" transition="in">
                                      <p:cBhvr additive="repl">
                                        <p:cTn id="363" dur="1000"/>
                                        <p:tgtEl>
                                          <p:spTgt spid="160"/>
                                        </p:tgtEl>
                                      </p:cBhvr>
                                    </p:animEffect>
                                    <p:set>
                                      <p:cBhvr>
                                        <p:cTn id="364" dur="1" fill="hold">
                                          <p:stCondLst>
                                            <p:cond delay="999"/>
                                          </p:stCondLst>
                                        </p:cTn>
                                        <p:tgtEl>
                                          <p:spTgt spid="160"/>
                                        </p:tgtEl>
                                        <p:attrNameLst>
                                          <p:attrName>style.visibility</p:attrName>
                                        </p:attrNameLst>
                                      </p:cBhvr>
                                      <p:to>
                                        <p:strVal val="hidden"/>
                                      </p:to>
                                    </p:set>
                                  </p:childTnLst>
                                </p:cTn>
                              </p:par>
                              <p:par>
                                <p:cTn id="365" nodeType="withEffect" fill="hold" presetClass="exit" presetID="9">
                                  <p:stCondLst>
                                    <p:cond delay="0"/>
                                  </p:stCondLst>
                                  <p:childTnLst>
                                    <p:animEffect filter="dissolve" transition="in">
                                      <p:cBhvr additive="repl">
                                        <p:cTn id="366" dur="1000"/>
                                        <p:tgtEl>
                                          <p:spTgt spid="149"/>
                                        </p:tgtEl>
                                      </p:cBhvr>
                                    </p:animEffect>
                                    <p:set>
                                      <p:cBhvr>
                                        <p:cTn id="367" dur="1" fill="hold">
                                          <p:stCondLst>
                                            <p:cond delay="999"/>
                                          </p:stCondLst>
                                        </p:cTn>
                                        <p:tgtEl>
                                          <p:spTgt spid="149"/>
                                        </p:tgtEl>
                                        <p:attrNameLst>
                                          <p:attrName>style.visibility</p:attrName>
                                        </p:attrNameLst>
                                      </p:cBhvr>
                                      <p:to>
                                        <p:strVal val="hidden"/>
                                      </p:to>
                                    </p:set>
                                  </p:childTnLst>
                                </p:cTn>
                              </p:par>
                              <p:par>
                                <p:cTn id="368" nodeType="withEffect" fill="hold" presetClass="exit" presetID="9">
                                  <p:stCondLst>
                                    <p:cond delay="0"/>
                                  </p:stCondLst>
                                  <p:childTnLst>
                                    <p:animEffect filter="dissolve" transition="in">
                                      <p:cBhvr additive="repl">
                                        <p:cTn id="369" dur="1000"/>
                                        <p:tgtEl>
                                          <p:spTgt spid="161"/>
                                        </p:tgtEl>
                                      </p:cBhvr>
                                    </p:animEffect>
                                    <p:set>
                                      <p:cBhvr>
                                        <p:cTn id="370" dur="1" fill="hold">
                                          <p:stCondLst>
                                            <p:cond delay="999"/>
                                          </p:stCondLst>
                                        </p:cTn>
                                        <p:tgtEl>
                                          <p:spTgt spid="161"/>
                                        </p:tgtEl>
                                        <p:attrNameLst>
                                          <p:attrName>style.visibility</p:attrName>
                                        </p:attrNameLst>
                                      </p:cBhvr>
                                      <p:to>
                                        <p:strVal val="hidden"/>
                                      </p:to>
                                    </p:set>
                                  </p:childTnLst>
                                </p:cTn>
                              </p:par>
                              <p:par>
                                <p:cTn id="371" nodeType="withEffect" fill="hold" presetClass="exit" presetID="9">
                                  <p:stCondLst>
                                    <p:cond delay="1000"/>
                                  </p:stCondLst>
                                  <p:childTnLst>
                                    <p:animEffect filter="dissolve" transition="in">
                                      <p:cBhvr additive="repl">
                                        <p:cTn id="372" dur="1000"/>
                                        <p:tgtEl>
                                          <p:spTgt spid="163"/>
                                        </p:tgtEl>
                                      </p:cBhvr>
                                    </p:animEffect>
                                    <p:set>
                                      <p:cBhvr>
                                        <p:cTn id="373" dur="1" fill="hold">
                                          <p:stCondLst>
                                            <p:cond delay="999"/>
                                          </p:stCondLst>
                                        </p:cTn>
                                        <p:tgtEl>
                                          <p:spTgt spid="163"/>
                                        </p:tgtEl>
                                        <p:attrNameLst>
                                          <p:attrName>style.visibility</p:attrName>
                                        </p:attrNameLst>
                                      </p:cBhvr>
                                      <p:to>
                                        <p:strVal val="hidden"/>
                                      </p:to>
                                    </p:set>
                                  </p:childTnLst>
                                </p:cTn>
                              </p:par>
                              <p:par>
                                <p:cTn id="374" nodeType="withEffect" fill="hold" presetClass="path">
                                  <p:stCondLst>
                                    <p:cond delay="0"/>
                                  </p:stCondLst>
                                  <p:childTnLst/>
                                </p:cTn>
                              </p:par>
                              <p:par>
                                <p:cTn id="375" nodeType="withEffect" fill="hold" presetClass="path">
                                  <p:stCondLst>
                                    <p:cond delay="0"/>
                                  </p:stCondLst>
                                  <p:childTnLst/>
                                </p:cTn>
                              </p:par>
                              <p:par>
                                <p:cTn id="376" nodeType="withEffect" fill="hold" presetClass="path">
                                  <p:stCondLst>
                                    <p:cond delay="0"/>
                                  </p:stCondLst>
                                  <p:childTnLst/>
                                </p:cTn>
                              </p:par>
                              <p:par>
                                <p:cTn id="377" nodeType="withEffect" fill="hold" presetClass="exit" presetID="10">
                                  <p:stCondLst>
                                    <p:cond delay="0"/>
                                  </p:stCondLst>
                                  <p:childTnLst>
                                    <p:animEffect filter="fade" transition="in">
                                      <p:cBhvr additive="repl">
                                        <p:cTn id="378" dur="1000"/>
                                        <p:tgtEl>
                                          <p:spTgt spid="141"/>
                                        </p:tgtEl>
                                      </p:cBhvr>
                                    </p:animEffect>
                                    <p:set>
                                      <p:cBhvr>
                                        <p:cTn id="379" dur="1" fill="hold">
                                          <p:stCondLst>
                                            <p:cond delay="999"/>
                                          </p:stCondLst>
                                        </p:cTn>
                                        <p:tgtEl>
                                          <p:spTgt spid="141"/>
                                        </p:tgtEl>
                                        <p:attrNameLst>
                                          <p:attrName>style.visibility</p:attrName>
                                        </p:attrNameLst>
                                      </p:cBhvr>
                                      <p:to>
                                        <p:strVal val="hidden"/>
                                      </p:to>
                                    </p:set>
                                  </p:childTnLst>
                                </p:cTn>
                              </p:par>
                              <p:par>
                                <p:cTn id="380" nodeType="withEffect" fill="hold" presetClass="exit" presetID="10">
                                  <p:stCondLst>
                                    <p:cond delay="0"/>
                                  </p:stCondLst>
                                  <p:childTnLst>
                                    <p:animEffect filter="fade" transition="in">
                                      <p:cBhvr additive="repl">
                                        <p:cTn id="381" dur="1000"/>
                                        <p:tgtEl>
                                          <p:spTgt spid="148"/>
                                        </p:tgtEl>
                                      </p:cBhvr>
                                    </p:animEffect>
                                    <p:set>
                                      <p:cBhvr>
                                        <p:cTn id="382" dur="1" fill="hold">
                                          <p:stCondLst>
                                            <p:cond delay="999"/>
                                          </p:stCondLst>
                                        </p:cTn>
                                        <p:tgtEl>
                                          <p:spTgt spid="148"/>
                                        </p:tgtEl>
                                        <p:attrNameLst>
                                          <p:attrName>style.visibility</p:attrName>
                                        </p:attrNameLst>
                                      </p:cBhvr>
                                      <p:to>
                                        <p:strVal val="hidden"/>
                                      </p:to>
                                    </p:set>
                                  </p:childTnLst>
                                </p:cTn>
                              </p:par>
                              <p:par>
                                <p:cTn id="383" nodeType="withEffect" fill="hold" presetClass="path">
                                  <p:stCondLst>
                                    <p:cond delay="0"/>
                                  </p:stCondLst>
                                  <p:childTnLst/>
                                </p:cTn>
                              </p:par>
                              <p:par>
                                <p:cTn id="384" nodeType="withEffect" fill="hold" presetClass="emph" presetID="8">
                                  <p:stCondLst>
                                    <p:cond delay="0"/>
                                  </p:stCondLst>
                                  <p:childTnLst/>
                                </p:cTn>
                              </p:par>
                              <p:par>
                                <p:cTn id="385" nodeType="withEffect" fill="hold" presetClass="path">
                                  <p:stCondLst>
                                    <p:cond delay="0"/>
                                  </p:stCondLst>
                                  <p:childTnLst/>
                                </p:cTn>
                              </p:par>
                              <p:par>
                                <p:cTn id="386" nodeType="withEffect" fill="hold" presetClass="path">
                                  <p:stCondLst>
                                    <p:cond delay="0"/>
                                  </p:stCondLst>
                                  <p:childTnLst/>
                                </p:cTn>
                              </p:par>
                              <p:par>
                                <p:cTn id="387" nodeType="withEffect" fill="hold" presetClass="emph" presetID="8">
                                  <p:stCondLst>
                                    <p:cond delay="0"/>
                                  </p:stCondLst>
                                  <p:childTnLst/>
                                </p:cTn>
                              </p:par>
                              <p:par>
                                <p:cTn id="388" nodeType="withEffect" fill="hold" presetClass="emph" presetID="8">
                                  <p:stCondLst>
                                    <p:cond delay="0"/>
                                  </p:stCondLst>
                                  <p:childTnLst/>
                                </p:cTn>
                              </p:par>
                              <p:par>
                                <p:cTn id="389" nodeType="withEffect" fill="hold" presetClass="emph" presetID="8">
                                  <p:stCondLst>
                                    <p:cond delay="0"/>
                                  </p:stCondLst>
                                  <p:childTnLst/>
                                </p:cTn>
                              </p:par>
                              <p:par>
                                <p:cTn id="390" nodeType="withEffect" fill="hold" presetClass="emph" presetID="8">
                                  <p:stCondLst>
                                    <p:cond delay="0"/>
                                  </p:stCondLst>
                                  <p:childTnLst/>
                                </p:cTn>
                              </p:par>
                              <p:par>
                                <p:cTn id="391" nodeType="withEffect" fill="hold" presetClass="path">
                                  <p:stCondLst>
                                    <p:cond delay="0"/>
                                  </p:stCondLst>
                                  <p:childTnLst/>
                                </p:cTn>
                              </p:par>
                              <p:par>
                                <p:cTn id="392" nodeType="withEffect" fill="hold" presetClass="path">
                                  <p:stCondLst>
                                    <p:cond delay="0"/>
                                  </p:stCondLst>
                                  <p:childTnLst/>
                                </p:cTn>
                              </p:par>
                              <p:par>
                                <p:cTn id="393" nodeType="withEffect" fill="hold" presetClass="path">
                                  <p:stCondLst>
                                    <p:cond delay="1500"/>
                                  </p:stCondLst>
                                  <p:childTnLst/>
                                </p:cTn>
                              </p:par>
                              <p:par>
                                <p:cTn id="394" nodeType="withEffect" fill="hold" presetClass="emph" presetID="26">
                                  <p:stCondLst>
                                    <p:cond delay="2000"/>
                                  </p:stCondLst>
                                  <p:childTnLst>
                                    <p:animEffect filter="fade" transition="in">
                                      <p:cBhvr additive="repl">
                                        <p:cTn id="395" dur="500"/>
                                        <p:tgtEl>
                                          <p:spTgt spid="151"/>
                                        </p:tgtEl>
                                      </p:cBhvr>
                                    </p:animEffect>
                                  </p:childTnLst>
                                </p:cTn>
                              </p:par>
                            </p:childTnLst>
                          </p:cTn>
                        </p:par>
                        <p:par>
                          <p:cTn id="396" fill="hold">
                            <p:stCondLst>
                              <p:cond delay="2500"/>
                            </p:stCondLst>
                            <p:childTnLst>
                              <p:par>
                                <p:cTn id="397" nodeType="afterEffect" fill="hold" presetClass="entr" presetID="10">
                                  <p:stCondLst>
                                    <p:cond delay="1000"/>
                                  </p:stCondLst>
                                  <p:childTnLst>
                                    <p:set>
                                      <p:cBhvr>
                                        <p:cTn id="398" dur="1" fill="hold">
                                          <p:stCondLst>
                                            <p:cond delay="0"/>
                                          </p:stCondLst>
                                        </p:cTn>
                                        <p:tgtEl>
                                          <p:spTgt spid="183"/>
                                        </p:tgtEl>
                                        <p:attrNameLst>
                                          <p:attrName>style.visibility</p:attrName>
                                        </p:attrNameLst>
                                      </p:cBhvr>
                                      <p:to>
                                        <p:strVal val="visible"/>
                                      </p:to>
                                    </p:set>
                                    <p:animEffect filter="fade" transition="in">
                                      <p:cBhvr additive="repl">
                                        <p:cTn id="399" dur="2000"/>
                                        <p:tgtEl>
                                          <p:spTgt spid="183"/>
                                        </p:tgtEl>
                                      </p:cBhvr>
                                    </p:animEffect>
                                  </p:childTnLst>
                                </p:cTn>
                              </p:par>
                              <p:par>
                                <p:cTn id="400" nodeType="withEffect" fill="hold" presetClass="entr" presetID="10">
                                  <p:stCondLst>
                                    <p:cond delay="1000"/>
                                  </p:stCondLst>
                                  <p:childTnLst>
                                    <p:set>
                                      <p:cBhvr>
                                        <p:cTn id="401" dur="1" fill="hold">
                                          <p:stCondLst>
                                            <p:cond delay="0"/>
                                          </p:stCondLst>
                                        </p:cTn>
                                        <p:tgtEl>
                                          <p:spTgt spid="184"/>
                                        </p:tgtEl>
                                        <p:attrNameLst>
                                          <p:attrName>style.visibility</p:attrName>
                                        </p:attrNameLst>
                                      </p:cBhvr>
                                      <p:to>
                                        <p:strVal val="visible"/>
                                      </p:to>
                                    </p:set>
                                    <p:animEffect filter="fade" transition="in">
                                      <p:cBhvr additive="repl">
                                        <p:cTn id="402" dur="2000"/>
                                        <p:tgtEl>
                                          <p:spTgt spid="184"/>
                                        </p:tgtEl>
                                      </p:cBhvr>
                                    </p:animEffect>
                                  </p:childTnLst>
                                </p:cTn>
                              </p:par>
                              <p:par>
                                <p:cTn id="403" nodeType="withEffect" fill="hold" presetClass="entr" presetID="10">
                                  <p:stCondLst>
                                    <p:cond delay="1000"/>
                                  </p:stCondLst>
                                  <p:childTnLst>
                                    <p:set>
                                      <p:cBhvr>
                                        <p:cTn id="404" dur="1" fill="hold">
                                          <p:stCondLst>
                                            <p:cond delay="0"/>
                                          </p:stCondLst>
                                        </p:cTn>
                                        <p:tgtEl>
                                          <p:spTgt spid="186"/>
                                        </p:tgtEl>
                                        <p:attrNameLst>
                                          <p:attrName>style.visibility</p:attrName>
                                        </p:attrNameLst>
                                      </p:cBhvr>
                                      <p:to>
                                        <p:strVal val="visible"/>
                                      </p:to>
                                    </p:set>
                                    <p:animEffect filter="fade" transition="in">
                                      <p:cBhvr additive="repl">
                                        <p:cTn id="405" dur="2000"/>
                                        <p:tgtEl>
                                          <p:spTgt spid="186"/>
                                        </p:tgtEl>
                                      </p:cBhvr>
                                    </p:animEffect>
                                  </p:childTnLst>
                                </p:cTn>
                              </p:par>
                              <p:par>
                                <p:cTn id="406" nodeType="withEffect" fill="hold" presetClass="entr" presetID="10">
                                  <p:stCondLst>
                                    <p:cond delay="1000"/>
                                  </p:stCondLst>
                                  <p:childTnLst>
                                    <p:set>
                                      <p:cBhvr>
                                        <p:cTn id="407" dur="1" fill="hold">
                                          <p:stCondLst>
                                            <p:cond delay="0"/>
                                          </p:stCondLst>
                                        </p:cTn>
                                        <p:tgtEl>
                                          <p:spTgt spid="182"/>
                                        </p:tgtEl>
                                        <p:attrNameLst>
                                          <p:attrName>style.visibility</p:attrName>
                                        </p:attrNameLst>
                                      </p:cBhvr>
                                      <p:to>
                                        <p:strVal val="visible"/>
                                      </p:to>
                                    </p:set>
                                    <p:animEffect filter="fade" transition="in">
                                      <p:cBhvr additive="repl">
                                        <p:cTn id="408" dur="2000"/>
                                        <p:tgtEl>
                                          <p:spTgt spid="182"/>
                                        </p:tgtEl>
                                      </p:cBhvr>
                                    </p:animEffect>
                                  </p:childTnLst>
                                </p:cTn>
                              </p:par>
                            </p:childTnLst>
                          </p:cTn>
                        </p:par>
                      </p:childTnLst>
                    </p:cTn>
                  </p:par>
                </p:childTnLst>
              </p:cTn>
              <p:prevCondLst>
                <p:cond delay="0" evt="onPrev">
                  <p:tgtEl>
                    <p:sldTgt/>
                  </p:tgtEl>
                </p:cond>
              </p:prevCondLst>
              <p:nextCondLst>
                <p:cond delay="0" evt="onNext">
                  <p:tgtEl>
                    <p:sldTgt/>
                  </p:tgtEl>
                </p:cond>
              </p:nextCondLst>
            </p:seq>
            <p:seq>
              <p:cTn id="409" restart="whenNotActive" nodeType="interactiveSeq" fill="hold">
                <p:childTnLst>
                  <p:par>
                    <p:cTn id="410" fill="hold">
                      <p:stCondLst/>
                      <p:childTnLst>
                        <p:par>
                          <p:cTn id="411" fill="hold">
                            <p:stCondLst>
                              <p:cond delay="0"/>
                            </p:stCondLst>
                            <p:childTnLst>
                              <p:par>
                                <p:cTn id="412" nodeType="clickEffect" fill="hold" presetClass="entr" presetID="54">
                                  <p:stCondLst>
                                    <p:cond delay="0"/>
                                  </p:stCondLst>
                                  <p:childTnLst>
                                    <p:set>
                                      <p:cBhvr>
                                        <p:cTn id="413" dur="1" fill="hold">
                                          <p:stCondLst>
                                            <p:cond delay="0"/>
                                          </p:stCondLst>
                                        </p:cTn>
                                        <p:tgtEl>
                                          <p:spTgt spid="190"/>
                                        </p:tgtEl>
                                        <p:attrNameLst>
                                          <p:attrName>style.visibility</p:attrName>
                                        </p:attrNameLst>
                                      </p:cBhvr>
                                      <p:to>
                                        <p:strVal val="visible"/>
                                      </p:to>
                                    </p:set>
                                    <p:anim calcmode="lin" valueType="num">
                                      <p:cBhvr additive="repl">
                                        <p:cTn id="414" dur="1000" fill="hold"/>
                                        <p:tgtEl>
                                          <p:spTgt spid="190"/>
                                        </p:tgtEl>
                                        <p:attrNameLst>
                                          <p:attrName/>
                                        </p:attrNameLst>
                                      </p:cBhvr>
                                      <p:tavLst>
                                        <p:tav tm="0">
                                          <p:val>
                                            <p:strVal val="#ppt_w*0.05"/>
                                          </p:val>
                                        </p:tav>
                                        <p:tav tm="100000">
                                          <p:val>
                                            <p:strVal val="#ppt_w"/>
                                          </p:val>
                                        </p:tav>
                                      </p:tavLst>
                                    </p:anim>
                                    <p:anim calcmode="lin" valueType="num">
                                      <p:cBhvr additive="repl">
                                        <p:cTn id="415" dur="1000" fill="hold"/>
                                        <p:tgtEl>
                                          <p:spTgt spid="190"/>
                                        </p:tgtEl>
                                        <p:attrNameLst>
                                          <p:attrName/>
                                        </p:attrNameLst>
                                      </p:cBhvr>
                                      <p:tavLst>
                                        <p:tav tm="0">
                                          <p:val>
                                            <p:strVal val="#ppt_h"/>
                                          </p:val>
                                        </p:tav>
                                        <p:tav tm="100000">
                                          <p:val>
                                            <p:strVal val="#ppt_h"/>
                                          </p:val>
                                        </p:tav>
                                      </p:tavLst>
                                    </p:anim>
                                    <p:anim calcmode="lin" valueType="num">
                                      <p:cBhvr additive="repl">
                                        <p:cTn id="416" dur="1000" fill="hold"/>
                                        <p:tgtEl>
                                          <p:spTgt spid="190"/>
                                        </p:tgtEl>
                                        <p:attrNameLst>
                                          <p:attrName>ppt_x</p:attrName>
                                        </p:attrNameLst>
                                      </p:cBhvr>
                                      <p:tavLst>
                                        <p:tav tm="0">
                                          <p:val>
                                            <p:strVal val="#ppt_x-.2"/>
                                          </p:val>
                                        </p:tav>
                                        <p:tav tm="100000">
                                          <p:val>
                                            <p:strVal val="#ppt_x"/>
                                          </p:val>
                                        </p:tav>
                                      </p:tavLst>
                                    </p:anim>
                                    <p:anim calcmode="lin" valueType="num">
                                      <p:cBhvr additive="repl">
                                        <p:cTn id="417" dur="1000" fill="hold"/>
                                        <p:tgtEl>
                                          <p:spTgt spid="190"/>
                                        </p:tgtEl>
                                        <p:attrNameLst>
                                          <p:attrName>ppt_y</p:attrName>
                                        </p:attrNameLst>
                                      </p:cBhvr>
                                      <p:tavLst>
                                        <p:tav tm="0">
                                          <p:val>
                                            <p:strVal val="#ppt_y"/>
                                          </p:val>
                                        </p:tav>
                                        <p:tav tm="100000">
                                          <p:val>
                                            <p:strVal val="#ppt_y"/>
                                          </p:val>
                                        </p:tav>
                                      </p:tavLst>
                                    </p:anim>
                                    <p:animEffect filter="fade" transition="in">
                                      <p:cBhvr additive="repl">
                                        <p:cTn id="418" dur="1000"/>
                                        <p:tgtEl>
                                          <p:spTgt spid="190"/>
                                        </p:tgtEl>
                                      </p:cBhvr>
                                    </p:animEffect>
                                  </p:childTnLst>
                                </p:cTn>
                              </p:par>
                            </p:childTnLst>
                          </p:cTn>
                        </p:par>
                        <p:par>
                          <p:cTn id="419" fill="hold">
                            <p:stCondLst>
                              <p:cond delay="1000"/>
                            </p:stCondLst>
                            <p:childTnLst>
                              <p:par>
                                <p:cTn id="420" nodeType="afterEffect" fill="hold" presetClass="exit" presetID="54">
                                  <p:stCondLst>
                                    <p:cond delay="3000"/>
                                  </p:stCondLst>
                                  <p:childTnLst>
                                    <p:anim calcmode="lin" valueType="num">
                                      <p:cBhvr additive="repl">
                                        <p:cTn id="421" dur="1000"/>
                                        <p:tgtEl>
                                          <p:spTgt spid="190"/>
                                        </p:tgtEl>
                                        <p:attrNameLst>
                                          <p:attrName/>
                                        </p:attrNameLst>
                                      </p:cBhvr>
                                      <p:tavLst>
                                        <p:tav tm="0">
                                          <p:val>
                                            <p:strVal val="#ppt_w"/>
                                          </p:val>
                                        </p:tav>
                                        <p:tav tm="100000">
                                          <p:val>
                                            <p:strVal val="#ppt_w*0.05"/>
                                          </p:val>
                                        </p:tav>
                                      </p:tavLst>
                                    </p:anim>
                                    <p:anim calcmode="lin" valueType="num">
                                      <p:cBhvr additive="repl">
                                        <p:cTn id="422" dur="1000"/>
                                        <p:tgtEl>
                                          <p:spTgt spid="190"/>
                                        </p:tgtEl>
                                        <p:attrNameLst>
                                          <p:attrName/>
                                        </p:attrNameLst>
                                      </p:cBhvr>
                                      <p:tavLst>
                                        <p:tav tm="0">
                                          <p:val>
                                            <p:strVal val="#ppt_h"/>
                                          </p:val>
                                        </p:tav>
                                        <p:tav tm="100000">
                                          <p:val>
                                            <p:strVal val="#ppt_h"/>
                                          </p:val>
                                        </p:tav>
                                      </p:tavLst>
                                    </p:anim>
                                    <p:anim calcmode="lin" valueType="num">
                                      <p:cBhvr additive="repl">
                                        <p:cTn id="423" dur="1000"/>
                                        <p:tgtEl>
                                          <p:spTgt spid="190"/>
                                        </p:tgtEl>
                                        <p:attrNameLst>
                                          <p:attrName>ppt_x</p:attrName>
                                        </p:attrNameLst>
                                      </p:cBhvr>
                                      <p:tavLst>
                                        <p:tav tm="0">
                                          <p:val>
                                            <p:strVal val="#ppt_x"/>
                                          </p:val>
                                        </p:tav>
                                        <p:tav tm="100000">
                                          <p:val>
                                            <p:strVal val="#ppt_x-.2"/>
                                          </p:val>
                                        </p:tav>
                                      </p:tavLst>
                                    </p:anim>
                                    <p:anim calcmode="lin" valueType="num">
                                      <p:cBhvr additive="repl">
                                        <p:cTn id="424" dur="1000"/>
                                        <p:tgtEl>
                                          <p:spTgt spid="190"/>
                                        </p:tgtEl>
                                        <p:attrNameLst>
                                          <p:attrName>ppt_y</p:attrName>
                                        </p:attrNameLst>
                                      </p:cBhvr>
                                      <p:tavLst>
                                        <p:tav tm="0">
                                          <p:val>
                                            <p:strVal val="#ppt_y"/>
                                          </p:val>
                                        </p:tav>
                                        <p:tav tm="100000">
                                          <p:val>
                                            <p:strVal val="#ppt_y"/>
                                          </p:val>
                                        </p:tav>
                                      </p:tavLst>
                                    </p:anim>
                                    <p:animEffect filter="fade" transition="in">
                                      <p:cBhvr additive="repl">
                                        <p:cTn id="425" dur="1000"/>
                                        <p:tgtEl>
                                          <p:spTgt spid="190"/>
                                        </p:tgtEl>
                                      </p:cBhvr>
                                    </p:animEffect>
                                    <p:set>
                                      <p:cBhvr>
                                        <p:cTn id="426" dur="1" fill="hold">
                                          <p:stCondLst>
                                            <p:cond delay="999"/>
                                          </p:stCondLst>
                                        </p:cTn>
                                        <p:tgtEl>
                                          <p:spTgt spid="190"/>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27" restart="whenNotActive" nodeType="interactiveSeq" fill="hold">
                <p:childTnLst>
                  <p:par>
                    <p:cTn id="428" fill="hold">
                      <p:stCondLst/>
                      <p:childTnLst>
                        <p:par>
                          <p:cTn id="429" fill="hold">
                            <p:stCondLst>
                              <p:cond delay="0"/>
                            </p:stCondLst>
                            <p:childTnLst>
                              <p:par>
                                <p:cTn id="430" nodeType="clickEffect" fill="hold" presetClass="entr" presetID="54">
                                  <p:stCondLst>
                                    <p:cond delay="0"/>
                                  </p:stCondLst>
                                  <p:childTnLst>
                                    <p:set>
                                      <p:cBhvr>
                                        <p:cTn id="431" dur="1" fill="hold">
                                          <p:stCondLst>
                                            <p:cond delay="0"/>
                                          </p:stCondLst>
                                        </p:cTn>
                                        <p:tgtEl>
                                          <p:spTgt spid="189"/>
                                        </p:tgtEl>
                                        <p:attrNameLst>
                                          <p:attrName>style.visibility</p:attrName>
                                        </p:attrNameLst>
                                      </p:cBhvr>
                                      <p:to>
                                        <p:strVal val="visible"/>
                                      </p:to>
                                    </p:set>
                                    <p:anim calcmode="lin" valueType="num">
                                      <p:cBhvr additive="repl">
                                        <p:cTn id="432" dur="1000" fill="hold"/>
                                        <p:tgtEl>
                                          <p:spTgt spid="189"/>
                                        </p:tgtEl>
                                        <p:attrNameLst>
                                          <p:attrName/>
                                        </p:attrNameLst>
                                      </p:cBhvr>
                                      <p:tavLst>
                                        <p:tav tm="0">
                                          <p:val>
                                            <p:strVal val="#ppt_w*0.05"/>
                                          </p:val>
                                        </p:tav>
                                        <p:tav tm="100000">
                                          <p:val>
                                            <p:strVal val="#ppt_w"/>
                                          </p:val>
                                        </p:tav>
                                      </p:tavLst>
                                    </p:anim>
                                    <p:anim calcmode="lin" valueType="num">
                                      <p:cBhvr additive="repl">
                                        <p:cTn id="433" dur="1000" fill="hold"/>
                                        <p:tgtEl>
                                          <p:spTgt spid="189"/>
                                        </p:tgtEl>
                                        <p:attrNameLst>
                                          <p:attrName/>
                                        </p:attrNameLst>
                                      </p:cBhvr>
                                      <p:tavLst>
                                        <p:tav tm="0">
                                          <p:val>
                                            <p:strVal val="#ppt_h"/>
                                          </p:val>
                                        </p:tav>
                                        <p:tav tm="100000">
                                          <p:val>
                                            <p:strVal val="#ppt_h"/>
                                          </p:val>
                                        </p:tav>
                                      </p:tavLst>
                                    </p:anim>
                                    <p:anim calcmode="lin" valueType="num">
                                      <p:cBhvr additive="repl">
                                        <p:cTn id="434" dur="1000" fill="hold"/>
                                        <p:tgtEl>
                                          <p:spTgt spid="189"/>
                                        </p:tgtEl>
                                        <p:attrNameLst>
                                          <p:attrName>ppt_x</p:attrName>
                                        </p:attrNameLst>
                                      </p:cBhvr>
                                      <p:tavLst>
                                        <p:tav tm="0">
                                          <p:val>
                                            <p:strVal val="#ppt_x-.2"/>
                                          </p:val>
                                        </p:tav>
                                        <p:tav tm="100000">
                                          <p:val>
                                            <p:strVal val="#ppt_x"/>
                                          </p:val>
                                        </p:tav>
                                      </p:tavLst>
                                    </p:anim>
                                    <p:anim calcmode="lin" valueType="num">
                                      <p:cBhvr additive="repl">
                                        <p:cTn id="435" dur="1000" fill="hold"/>
                                        <p:tgtEl>
                                          <p:spTgt spid="189"/>
                                        </p:tgtEl>
                                        <p:attrNameLst>
                                          <p:attrName>ppt_y</p:attrName>
                                        </p:attrNameLst>
                                      </p:cBhvr>
                                      <p:tavLst>
                                        <p:tav tm="0">
                                          <p:val>
                                            <p:strVal val="#ppt_y"/>
                                          </p:val>
                                        </p:tav>
                                        <p:tav tm="100000">
                                          <p:val>
                                            <p:strVal val="#ppt_y"/>
                                          </p:val>
                                        </p:tav>
                                      </p:tavLst>
                                    </p:anim>
                                    <p:animEffect filter="fade" transition="in">
                                      <p:cBhvr additive="repl">
                                        <p:cTn id="436" dur="1000"/>
                                        <p:tgtEl>
                                          <p:spTgt spid="189"/>
                                        </p:tgtEl>
                                      </p:cBhvr>
                                    </p:animEffect>
                                  </p:childTnLst>
                                </p:cTn>
                              </p:par>
                            </p:childTnLst>
                          </p:cTn>
                        </p:par>
                        <p:par>
                          <p:cTn id="437" fill="hold">
                            <p:stCondLst>
                              <p:cond delay="1000"/>
                            </p:stCondLst>
                            <p:childTnLst>
                              <p:par>
                                <p:cTn id="438" nodeType="afterEffect" fill="hold" presetClass="exit" presetID="54">
                                  <p:stCondLst>
                                    <p:cond delay="3000"/>
                                  </p:stCondLst>
                                  <p:childTnLst>
                                    <p:anim calcmode="lin" valueType="num">
                                      <p:cBhvr additive="repl">
                                        <p:cTn id="439" dur="1000"/>
                                        <p:tgtEl>
                                          <p:spTgt spid="189"/>
                                        </p:tgtEl>
                                        <p:attrNameLst>
                                          <p:attrName/>
                                        </p:attrNameLst>
                                      </p:cBhvr>
                                      <p:tavLst>
                                        <p:tav tm="0">
                                          <p:val>
                                            <p:strVal val="#ppt_w"/>
                                          </p:val>
                                        </p:tav>
                                        <p:tav tm="100000">
                                          <p:val>
                                            <p:strVal val="#ppt_w*0.05"/>
                                          </p:val>
                                        </p:tav>
                                      </p:tavLst>
                                    </p:anim>
                                    <p:anim calcmode="lin" valueType="num">
                                      <p:cBhvr additive="repl">
                                        <p:cTn id="440" dur="1000"/>
                                        <p:tgtEl>
                                          <p:spTgt spid="189"/>
                                        </p:tgtEl>
                                        <p:attrNameLst>
                                          <p:attrName/>
                                        </p:attrNameLst>
                                      </p:cBhvr>
                                      <p:tavLst>
                                        <p:tav tm="0">
                                          <p:val>
                                            <p:strVal val="#ppt_h"/>
                                          </p:val>
                                        </p:tav>
                                        <p:tav tm="100000">
                                          <p:val>
                                            <p:strVal val="#ppt_h"/>
                                          </p:val>
                                        </p:tav>
                                      </p:tavLst>
                                    </p:anim>
                                    <p:anim calcmode="lin" valueType="num">
                                      <p:cBhvr additive="repl">
                                        <p:cTn id="441" dur="1000"/>
                                        <p:tgtEl>
                                          <p:spTgt spid="189"/>
                                        </p:tgtEl>
                                        <p:attrNameLst>
                                          <p:attrName>ppt_x</p:attrName>
                                        </p:attrNameLst>
                                      </p:cBhvr>
                                      <p:tavLst>
                                        <p:tav tm="0">
                                          <p:val>
                                            <p:strVal val="#ppt_x"/>
                                          </p:val>
                                        </p:tav>
                                        <p:tav tm="100000">
                                          <p:val>
                                            <p:strVal val="#ppt_x-.2"/>
                                          </p:val>
                                        </p:tav>
                                      </p:tavLst>
                                    </p:anim>
                                    <p:anim calcmode="lin" valueType="num">
                                      <p:cBhvr additive="repl">
                                        <p:cTn id="442" dur="1000"/>
                                        <p:tgtEl>
                                          <p:spTgt spid="189"/>
                                        </p:tgtEl>
                                        <p:attrNameLst>
                                          <p:attrName>ppt_y</p:attrName>
                                        </p:attrNameLst>
                                      </p:cBhvr>
                                      <p:tavLst>
                                        <p:tav tm="0">
                                          <p:val>
                                            <p:strVal val="#ppt_y"/>
                                          </p:val>
                                        </p:tav>
                                        <p:tav tm="100000">
                                          <p:val>
                                            <p:strVal val="#ppt_y"/>
                                          </p:val>
                                        </p:tav>
                                      </p:tavLst>
                                    </p:anim>
                                    <p:animEffect filter="fade" transition="in">
                                      <p:cBhvr additive="repl">
                                        <p:cTn id="443" dur="1000"/>
                                        <p:tgtEl>
                                          <p:spTgt spid="189"/>
                                        </p:tgtEl>
                                      </p:cBhvr>
                                    </p:animEffect>
                                    <p:set>
                                      <p:cBhvr>
                                        <p:cTn id="444" dur="1" fill="hold">
                                          <p:stCondLst>
                                            <p:cond delay="999"/>
                                          </p:stCondLst>
                                        </p:cTn>
                                        <p:tgtEl>
                                          <p:spTgt spid="189"/>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45" restart="whenNotActive" nodeType="interactiveSeq" fill="hold">
                <p:childTnLst>
                  <p:par>
                    <p:cTn id="446" fill="hold">
                      <p:stCondLst/>
                      <p:childTnLst>
                        <p:par>
                          <p:cTn id="447" fill="hold">
                            <p:stCondLst>
                              <p:cond delay="0"/>
                            </p:stCondLst>
                            <p:childTnLst>
                              <p:par>
                                <p:cTn id="448" nodeType="clickEffect" fill="hold" presetClass="entr" presetID="54">
                                  <p:stCondLst>
                                    <p:cond delay="0"/>
                                  </p:stCondLst>
                                  <p:childTnLst>
                                    <p:set>
                                      <p:cBhvr>
                                        <p:cTn id="449" dur="1" fill="hold">
                                          <p:stCondLst>
                                            <p:cond delay="0"/>
                                          </p:stCondLst>
                                        </p:cTn>
                                        <p:tgtEl>
                                          <p:spTgt spid="192"/>
                                        </p:tgtEl>
                                        <p:attrNameLst>
                                          <p:attrName>style.visibility</p:attrName>
                                        </p:attrNameLst>
                                      </p:cBhvr>
                                      <p:to>
                                        <p:strVal val="visible"/>
                                      </p:to>
                                    </p:set>
                                    <p:anim calcmode="lin" valueType="num">
                                      <p:cBhvr additive="repl">
                                        <p:cTn id="450" dur="1000" fill="hold"/>
                                        <p:tgtEl>
                                          <p:spTgt spid="192"/>
                                        </p:tgtEl>
                                        <p:attrNameLst>
                                          <p:attrName/>
                                        </p:attrNameLst>
                                      </p:cBhvr>
                                      <p:tavLst>
                                        <p:tav tm="0">
                                          <p:val>
                                            <p:strVal val="#ppt_w*0.05"/>
                                          </p:val>
                                        </p:tav>
                                        <p:tav tm="100000">
                                          <p:val>
                                            <p:strVal val="#ppt_w"/>
                                          </p:val>
                                        </p:tav>
                                      </p:tavLst>
                                    </p:anim>
                                    <p:anim calcmode="lin" valueType="num">
                                      <p:cBhvr additive="repl">
                                        <p:cTn id="451" dur="1000" fill="hold"/>
                                        <p:tgtEl>
                                          <p:spTgt spid="192"/>
                                        </p:tgtEl>
                                        <p:attrNameLst>
                                          <p:attrName/>
                                        </p:attrNameLst>
                                      </p:cBhvr>
                                      <p:tavLst>
                                        <p:tav tm="0">
                                          <p:val>
                                            <p:strVal val="#ppt_h"/>
                                          </p:val>
                                        </p:tav>
                                        <p:tav tm="100000">
                                          <p:val>
                                            <p:strVal val="#ppt_h"/>
                                          </p:val>
                                        </p:tav>
                                      </p:tavLst>
                                    </p:anim>
                                    <p:anim calcmode="lin" valueType="num">
                                      <p:cBhvr additive="repl">
                                        <p:cTn id="452" dur="1000" fill="hold"/>
                                        <p:tgtEl>
                                          <p:spTgt spid="192"/>
                                        </p:tgtEl>
                                        <p:attrNameLst>
                                          <p:attrName>ppt_x</p:attrName>
                                        </p:attrNameLst>
                                      </p:cBhvr>
                                      <p:tavLst>
                                        <p:tav tm="0">
                                          <p:val>
                                            <p:strVal val="#ppt_x-.2"/>
                                          </p:val>
                                        </p:tav>
                                        <p:tav tm="100000">
                                          <p:val>
                                            <p:strVal val="#ppt_x"/>
                                          </p:val>
                                        </p:tav>
                                      </p:tavLst>
                                    </p:anim>
                                    <p:anim calcmode="lin" valueType="num">
                                      <p:cBhvr additive="repl">
                                        <p:cTn id="453" dur="1000" fill="hold"/>
                                        <p:tgtEl>
                                          <p:spTgt spid="192"/>
                                        </p:tgtEl>
                                        <p:attrNameLst>
                                          <p:attrName>ppt_y</p:attrName>
                                        </p:attrNameLst>
                                      </p:cBhvr>
                                      <p:tavLst>
                                        <p:tav tm="0">
                                          <p:val>
                                            <p:strVal val="#ppt_y"/>
                                          </p:val>
                                        </p:tav>
                                        <p:tav tm="100000">
                                          <p:val>
                                            <p:strVal val="#ppt_y"/>
                                          </p:val>
                                        </p:tav>
                                      </p:tavLst>
                                    </p:anim>
                                    <p:animEffect filter="fade" transition="in">
                                      <p:cBhvr additive="repl">
                                        <p:cTn id="454" dur="1000"/>
                                        <p:tgtEl>
                                          <p:spTgt spid="192"/>
                                        </p:tgtEl>
                                      </p:cBhvr>
                                    </p:animEffect>
                                  </p:childTnLst>
                                </p:cTn>
                              </p:par>
                              <p:par>
                                <p:cTn id="455" nodeType="withEffect" fill="hold" presetClass="entr" presetID="54">
                                  <p:stCondLst>
                                    <p:cond delay="0"/>
                                  </p:stCondLst>
                                  <p:childTnLst>
                                    <p:set>
                                      <p:cBhvr>
                                        <p:cTn id="456" dur="1" fill="hold">
                                          <p:stCondLst>
                                            <p:cond delay="0"/>
                                          </p:stCondLst>
                                        </p:cTn>
                                        <p:tgtEl>
                                          <p:spTgt spid="193"/>
                                        </p:tgtEl>
                                        <p:attrNameLst>
                                          <p:attrName>style.visibility</p:attrName>
                                        </p:attrNameLst>
                                      </p:cBhvr>
                                      <p:to>
                                        <p:strVal val="visible"/>
                                      </p:to>
                                    </p:set>
                                    <p:anim calcmode="lin" valueType="num">
                                      <p:cBhvr additive="repl">
                                        <p:cTn id="457" dur="1000" fill="hold"/>
                                        <p:tgtEl>
                                          <p:spTgt spid="193"/>
                                        </p:tgtEl>
                                        <p:attrNameLst>
                                          <p:attrName/>
                                        </p:attrNameLst>
                                      </p:cBhvr>
                                      <p:tavLst>
                                        <p:tav tm="0">
                                          <p:val>
                                            <p:strVal val="#ppt_w*0.05"/>
                                          </p:val>
                                        </p:tav>
                                        <p:tav tm="100000">
                                          <p:val>
                                            <p:strVal val="#ppt_w"/>
                                          </p:val>
                                        </p:tav>
                                      </p:tavLst>
                                    </p:anim>
                                    <p:anim calcmode="lin" valueType="num">
                                      <p:cBhvr additive="repl">
                                        <p:cTn id="458" dur="1000" fill="hold"/>
                                        <p:tgtEl>
                                          <p:spTgt spid="193"/>
                                        </p:tgtEl>
                                        <p:attrNameLst>
                                          <p:attrName/>
                                        </p:attrNameLst>
                                      </p:cBhvr>
                                      <p:tavLst>
                                        <p:tav tm="0">
                                          <p:val>
                                            <p:strVal val="#ppt_h"/>
                                          </p:val>
                                        </p:tav>
                                        <p:tav tm="100000">
                                          <p:val>
                                            <p:strVal val="#ppt_h"/>
                                          </p:val>
                                        </p:tav>
                                      </p:tavLst>
                                    </p:anim>
                                    <p:anim calcmode="lin" valueType="num">
                                      <p:cBhvr additive="repl">
                                        <p:cTn id="459" dur="1000" fill="hold"/>
                                        <p:tgtEl>
                                          <p:spTgt spid="193"/>
                                        </p:tgtEl>
                                        <p:attrNameLst>
                                          <p:attrName>ppt_x</p:attrName>
                                        </p:attrNameLst>
                                      </p:cBhvr>
                                      <p:tavLst>
                                        <p:tav tm="0">
                                          <p:val>
                                            <p:strVal val="#ppt_x-.2"/>
                                          </p:val>
                                        </p:tav>
                                        <p:tav tm="100000">
                                          <p:val>
                                            <p:strVal val="#ppt_x"/>
                                          </p:val>
                                        </p:tav>
                                      </p:tavLst>
                                    </p:anim>
                                    <p:anim calcmode="lin" valueType="num">
                                      <p:cBhvr additive="repl">
                                        <p:cTn id="460" dur="1000" fill="hold"/>
                                        <p:tgtEl>
                                          <p:spTgt spid="193"/>
                                        </p:tgtEl>
                                        <p:attrNameLst>
                                          <p:attrName>ppt_y</p:attrName>
                                        </p:attrNameLst>
                                      </p:cBhvr>
                                      <p:tavLst>
                                        <p:tav tm="0">
                                          <p:val>
                                            <p:strVal val="#ppt_y"/>
                                          </p:val>
                                        </p:tav>
                                        <p:tav tm="100000">
                                          <p:val>
                                            <p:strVal val="#ppt_y"/>
                                          </p:val>
                                        </p:tav>
                                      </p:tavLst>
                                    </p:anim>
                                    <p:animEffect filter="fade" transition="in">
                                      <p:cBhvr additive="repl">
                                        <p:cTn id="461" dur="1000"/>
                                        <p:tgtEl>
                                          <p:spTgt spid="193"/>
                                        </p:tgtEl>
                                      </p:cBhvr>
                                    </p:animEffect>
                                  </p:childTnLst>
                                </p:cTn>
                              </p:par>
                            </p:childTnLst>
                          </p:cTn>
                        </p:par>
                        <p:par>
                          <p:cTn id="462" fill="hold">
                            <p:stCondLst>
                              <p:cond delay="1000"/>
                            </p:stCondLst>
                            <p:childTnLst>
                              <p:par>
                                <p:cTn id="463" nodeType="afterEffect" fill="hold" presetClass="exit" presetID="54">
                                  <p:stCondLst>
                                    <p:cond delay="3000"/>
                                  </p:stCondLst>
                                  <p:childTnLst>
                                    <p:anim calcmode="lin" valueType="num">
                                      <p:cBhvr additive="repl">
                                        <p:cTn id="464" dur="1000"/>
                                        <p:tgtEl>
                                          <p:spTgt spid="192"/>
                                        </p:tgtEl>
                                        <p:attrNameLst>
                                          <p:attrName/>
                                        </p:attrNameLst>
                                      </p:cBhvr>
                                      <p:tavLst>
                                        <p:tav tm="0">
                                          <p:val>
                                            <p:strVal val="#ppt_w"/>
                                          </p:val>
                                        </p:tav>
                                        <p:tav tm="100000">
                                          <p:val>
                                            <p:strVal val="#ppt_w*0.05"/>
                                          </p:val>
                                        </p:tav>
                                      </p:tavLst>
                                    </p:anim>
                                    <p:anim calcmode="lin" valueType="num">
                                      <p:cBhvr additive="repl">
                                        <p:cTn id="465" dur="1000"/>
                                        <p:tgtEl>
                                          <p:spTgt spid="192"/>
                                        </p:tgtEl>
                                        <p:attrNameLst>
                                          <p:attrName/>
                                        </p:attrNameLst>
                                      </p:cBhvr>
                                      <p:tavLst>
                                        <p:tav tm="0">
                                          <p:val>
                                            <p:strVal val="#ppt_h"/>
                                          </p:val>
                                        </p:tav>
                                        <p:tav tm="100000">
                                          <p:val>
                                            <p:strVal val="#ppt_h"/>
                                          </p:val>
                                        </p:tav>
                                      </p:tavLst>
                                    </p:anim>
                                    <p:anim calcmode="lin" valueType="num">
                                      <p:cBhvr additive="repl">
                                        <p:cTn id="466" dur="1000"/>
                                        <p:tgtEl>
                                          <p:spTgt spid="192"/>
                                        </p:tgtEl>
                                        <p:attrNameLst>
                                          <p:attrName>ppt_x</p:attrName>
                                        </p:attrNameLst>
                                      </p:cBhvr>
                                      <p:tavLst>
                                        <p:tav tm="0">
                                          <p:val>
                                            <p:strVal val="#ppt_x"/>
                                          </p:val>
                                        </p:tav>
                                        <p:tav tm="100000">
                                          <p:val>
                                            <p:strVal val="#ppt_x-.2"/>
                                          </p:val>
                                        </p:tav>
                                      </p:tavLst>
                                    </p:anim>
                                    <p:anim calcmode="lin" valueType="num">
                                      <p:cBhvr additive="repl">
                                        <p:cTn id="467" dur="1000"/>
                                        <p:tgtEl>
                                          <p:spTgt spid="192"/>
                                        </p:tgtEl>
                                        <p:attrNameLst>
                                          <p:attrName>ppt_y</p:attrName>
                                        </p:attrNameLst>
                                      </p:cBhvr>
                                      <p:tavLst>
                                        <p:tav tm="0">
                                          <p:val>
                                            <p:strVal val="#ppt_y"/>
                                          </p:val>
                                        </p:tav>
                                        <p:tav tm="100000">
                                          <p:val>
                                            <p:strVal val="#ppt_y"/>
                                          </p:val>
                                        </p:tav>
                                      </p:tavLst>
                                    </p:anim>
                                    <p:animEffect filter="fade" transition="in">
                                      <p:cBhvr additive="repl">
                                        <p:cTn id="468" dur="1000"/>
                                        <p:tgtEl>
                                          <p:spTgt spid="192"/>
                                        </p:tgtEl>
                                      </p:cBhvr>
                                    </p:animEffect>
                                    <p:set>
                                      <p:cBhvr>
                                        <p:cTn id="469" dur="1" fill="hold">
                                          <p:stCondLst>
                                            <p:cond delay="999"/>
                                          </p:stCondLst>
                                        </p:cTn>
                                        <p:tgtEl>
                                          <p:spTgt spid="192"/>
                                        </p:tgtEl>
                                        <p:attrNameLst>
                                          <p:attrName>style.visibility</p:attrName>
                                        </p:attrNameLst>
                                      </p:cBhvr>
                                      <p:to>
                                        <p:strVal val="hidden"/>
                                      </p:to>
                                    </p:set>
                                  </p:childTnLst>
                                </p:cTn>
                              </p:par>
                              <p:par>
                                <p:cTn id="470" nodeType="withEffect" fill="hold" presetClass="exit" presetID="54">
                                  <p:stCondLst>
                                    <p:cond delay="3000"/>
                                  </p:stCondLst>
                                  <p:childTnLst>
                                    <p:anim calcmode="lin" valueType="num">
                                      <p:cBhvr additive="repl">
                                        <p:cTn id="471" dur="1000"/>
                                        <p:tgtEl>
                                          <p:spTgt spid="193"/>
                                        </p:tgtEl>
                                        <p:attrNameLst>
                                          <p:attrName/>
                                        </p:attrNameLst>
                                      </p:cBhvr>
                                      <p:tavLst>
                                        <p:tav tm="0">
                                          <p:val>
                                            <p:strVal val="#ppt_w"/>
                                          </p:val>
                                        </p:tav>
                                        <p:tav tm="100000">
                                          <p:val>
                                            <p:strVal val="#ppt_w*0.05"/>
                                          </p:val>
                                        </p:tav>
                                      </p:tavLst>
                                    </p:anim>
                                    <p:anim calcmode="lin" valueType="num">
                                      <p:cBhvr additive="repl">
                                        <p:cTn id="472" dur="1000"/>
                                        <p:tgtEl>
                                          <p:spTgt spid="193"/>
                                        </p:tgtEl>
                                        <p:attrNameLst>
                                          <p:attrName/>
                                        </p:attrNameLst>
                                      </p:cBhvr>
                                      <p:tavLst>
                                        <p:tav tm="0">
                                          <p:val>
                                            <p:strVal val="#ppt_h"/>
                                          </p:val>
                                        </p:tav>
                                        <p:tav tm="100000">
                                          <p:val>
                                            <p:strVal val="#ppt_h"/>
                                          </p:val>
                                        </p:tav>
                                      </p:tavLst>
                                    </p:anim>
                                    <p:anim calcmode="lin" valueType="num">
                                      <p:cBhvr additive="repl">
                                        <p:cTn id="473" dur="1000"/>
                                        <p:tgtEl>
                                          <p:spTgt spid="193"/>
                                        </p:tgtEl>
                                        <p:attrNameLst>
                                          <p:attrName>ppt_x</p:attrName>
                                        </p:attrNameLst>
                                      </p:cBhvr>
                                      <p:tavLst>
                                        <p:tav tm="0">
                                          <p:val>
                                            <p:strVal val="#ppt_x"/>
                                          </p:val>
                                        </p:tav>
                                        <p:tav tm="100000">
                                          <p:val>
                                            <p:strVal val="#ppt_x-.2"/>
                                          </p:val>
                                        </p:tav>
                                      </p:tavLst>
                                    </p:anim>
                                    <p:anim calcmode="lin" valueType="num">
                                      <p:cBhvr additive="repl">
                                        <p:cTn id="474" dur="1000"/>
                                        <p:tgtEl>
                                          <p:spTgt spid="193"/>
                                        </p:tgtEl>
                                        <p:attrNameLst>
                                          <p:attrName>ppt_y</p:attrName>
                                        </p:attrNameLst>
                                      </p:cBhvr>
                                      <p:tavLst>
                                        <p:tav tm="0">
                                          <p:val>
                                            <p:strVal val="#ppt_y"/>
                                          </p:val>
                                        </p:tav>
                                        <p:tav tm="100000">
                                          <p:val>
                                            <p:strVal val="#ppt_y"/>
                                          </p:val>
                                        </p:tav>
                                      </p:tavLst>
                                    </p:anim>
                                    <p:animEffect filter="fade" transition="in">
                                      <p:cBhvr additive="repl">
                                        <p:cTn id="475" dur="1000"/>
                                        <p:tgtEl>
                                          <p:spTgt spid="193"/>
                                        </p:tgtEl>
                                      </p:cBhvr>
                                    </p:animEffect>
                                    <p:set>
                                      <p:cBhvr>
                                        <p:cTn id="476" dur="1" fill="hold">
                                          <p:stCondLst>
                                            <p:cond delay="999"/>
                                          </p:stCondLst>
                                        </p:cTn>
                                        <p:tgtEl>
                                          <p:spTgt spid="193"/>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seq>
              <p:cTn id="477" restart="whenNotActive" nodeType="interactiveSeq" fill="hold">
                <p:childTnLst>
                  <p:par>
                    <p:cTn id="478" fill="hold">
                      <p:stCondLst/>
                      <p:childTnLst>
                        <p:par>
                          <p:cTn id="479" fill="hold">
                            <p:stCondLst>
                              <p:cond delay="0"/>
                            </p:stCondLst>
                            <p:childTnLst>
                              <p:par>
                                <p:cTn id="480" nodeType="clickEffect" fill="hold" presetClass="entr" presetID="54">
                                  <p:stCondLst>
                                    <p:cond delay="0"/>
                                  </p:stCondLst>
                                  <p:childTnLst>
                                    <p:set>
                                      <p:cBhvr>
                                        <p:cTn id="481" dur="1" fill="hold">
                                          <p:stCondLst>
                                            <p:cond delay="0"/>
                                          </p:stCondLst>
                                        </p:cTn>
                                        <p:tgtEl>
                                          <p:spTgt spid="-1"/>
                                        </p:tgtEl>
                                        <p:attrNameLst>
                                          <p:attrName>style.visibility</p:attrName>
                                        </p:attrNameLst>
                                      </p:cBhvr>
                                      <p:to>
                                        <p:strVal val="visible"/>
                                      </p:to>
                                    </p:set>
                                    <p:anim calcmode="lin" valueType="num">
                                      <p:cBhvr additive="repl">
                                        <p:cTn id="482" dur="1000" fill="hold"/>
                                        <p:tgtEl>
                                          <p:spTgt spid="-1"/>
                                        </p:tgtEl>
                                        <p:attrNameLst>
                                          <p:attrName/>
                                        </p:attrNameLst>
                                      </p:cBhvr>
                                      <p:tavLst>
                                        <p:tav tm="0">
                                          <p:val>
                                            <p:strVal val="#ppt_w*0.05"/>
                                          </p:val>
                                        </p:tav>
                                        <p:tav tm="100000">
                                          <p:val>
                                            <p:strVal val="#ppt_w"/>
                                          </p:val>
                                        </p:tav>
                                      </p:tavLst>
                                    </p:anim>
                                    <p:anim calcmode="lin" valueType="num">
                                      <p:cBhvr additive="repl">
                                        <p:cTn id="483" dur="1000" fill="hold"/>
                                        <p:tgtEl>
                                          <p:spTgt spid="-1"/>
                                        </p:tgtEl>
                                        <p:attrNameLst>
                                          <p:attrName/>
                                        </p:attrNameLst>
                                      </p:cBhvr>
                                      <p:tavLst>
                                        <p:tav tm="0">
                                          <p:val>
                                            <p:strVal val="#ppt_h"/>
                                          </p:val>
                                        </p:tav>
                                        <p:tav tm="100000">
                                          <p:val>
                                            <p:strVal val="#ppt_h"/>
                                          </p:val>
                                        </p:tav>
                                      </p:tavLst>
                                    </p:anim>
                                    <p:anim calcmode="lin" valueType="num">
                                      <p:cBhvr additive="repl">
                                        <p:cTn id="484" dur="1000" fill="hold"/>
                                        <p:tgtEl>
                                          <p:spTgt spid="-1"/>
                                        </p:tgtEl>
                                        <p:attrNameLst>
                                          <p:attrName>ppt_x</p:attrName>
                                        </p:attrNameLst>
                                      </p:cBhvr>
                                      <p:tavLst>
                                        <p:tav tm="0">
                                          <p:val>
                                            <p:strVal val="#ppt_x-.2"/>
                                          </p:val>
                                        </p:tav>
                                        <p:tav tm="100000">
                                          <p:val>
                                            <p:strVal val="#ppt_x"/>
                                          </p:val>
                                        </p:tav>
                                      </p:tavLst>
                                    </p:anim>
                                    <p:anim calcmode="lin" valueType="num">
                                      <p:cBhvr additive="repl">
                                        <p:cTn id="485" dur="1000" fill="hold"/>
                                        <p:tgtEl>
                                          <p:spTgt spid="-1"/>
                                        </p:tgtEl>
                                        <p:attrNameLst>
                                          <p:attrName>ppt_y</p:attrName>
                                        </p:attrNameLst>
                                      </p:cBhvr>
                                      <p:tavLst>
                                        <p:tav tm="0">
                                          <p:val>
                                            <p:strVal val="#ppt_y"/>
                                          </p:val>
                                        </p:tav>
                                        <p:tav tm="100000">
                                          <p:val>
                                            <p:strVal val="#ppt_y"/>
                                          </p:val>
                                        </p:tav>
                                      </p:tavLst>
                                    </p:anim>
                                    <p:animEffect filter="fade" transition="in">
                                      <p:cBhvr additive="repl">
                                        <p:cTn id="486" dur="1000"/>
                                        <p:tgtEl>
                                          <p:spTgt spid="-1"/>
                                        </p:tgtEl>
                                      </p:cBhvr>
                                    </p:animEffect>
                                  </p:childTnLst>
                                </p:cTn>
                              </p:par>
                            </p:childTnLst>
                          </p:cTn>
                        </p:par>
                        <p:par>
                          <p:cTn id="487" fill="hold">
                            <p:stCondLst>
                              <p:cond delay="1000"/>
                            </p:stCondLst>
                            <p:childTnLst>
                              <p:par>
                                <p:cTn id="488" nodeType="afterEffect" fill="hold" presetClass="exit" presetID="54">
                                  <p:stCondLst>
                                    <p:cond delay="3000"/>
                                  </p:stCondLst>
                                  <p:childTnLst>
                                    <p:anim calcmode="lin" valueType="num">
                                      <p:cBhvr additive="repl">
                                        <p:cTn id="489" dur="1000"/>
                                        <p:tgtEl>
                                          <p:spTgt spid="-1"/>
                                        </p:tgtEl>
                                        <p:attrNameLst>
                                          <p:attrName/>
                                        </p:attrNameLst>
                                      </p:cBhvr>
                                      <p:tavLst>
                                        <p:tav tm="0">
                                          <p:val>
                                            <p:strVal val="#ppt_w"/>
                                          </p:val>
                                        </p:tav>
                                        <p:tav tm="100000">
                                          <p:val>
                                            <p:strVal val="#ppt_w*0.05"/>
                                          </p:val>
                                        </p:tav>
                                      </p:tavLst>
                                    </p:anim>
                                    <p:anim calcmode="lin" valueType="num">
                                      <p:cBhvr additive="repl">
                                        <p:cTn id="490" dur="1000"/>
                                        <p:tgtEl>
                                          <p:spTgt spid="-1"/>
                                        </p:tgtEl>
                                        <p:attrNameLst>
                                          <p:attrName/>
                                        </p:attrNameLst>
                                      </p:cBhvr>
                                      <p:tavLst>
                                        <p:tav tm="0">
                                          <p:val>
                                            <p:strVal val="#ppt_h"/>
                                          </p:val>
                                        </p:tav>
                                        <p:tav tm="100000">
                                          <p:val>
                                            <p:strVal val="#ppt_h"/>
                                          </p:val>
                                        </p:tav>
                                      </p:tavLst>
                                    </p:anim>
                                    <p:anim calcmode="lin" valueType="num">
                                      <p:cBhvr additive="repl">
                                        <p:cTn id="491" dur="1000"/>
                                        <p:tgtEl>
                                          <p:spTgt spid="-1"/>
                                        </p:tgtEl>
                                        <p:attrNameLst>
                                          <p:attrName>ppt_x</p:attrName>
                                        </p:attrNameLst>
                                      </p:cBhvr>
                                      <p:tavLst>
                                        <p:tav tm="0">
                                          <p:val>
                                            <p:strVal val="#ppt_x"/>
                                          </p:val>
                                        </p:tav>
                                        <p:tav tm="100000">
                                          <p:val>
                                            <p:strVal val="#ppt_x-.2"/>
                                          </p:val>
                                        </p:tav>
                                      </p:tavLst>
                                    </p:anim>
                                    <p:anim calcmode="lin" valueType="num">
                                      <p:cBhvr additive="repl">
                                        <p:cTn id="492" dur="1000"/>
                                        <p:tgtEl>
                                          <p:spTgt spid="-1"/>
                                        </p:tgtEl>
                                        <p:attrNameLst>
                                          <p:attrName>ppt_y</p:attrName>
                                        </p:attrNameLst>
                                      </p:cBhvr>
                                      <p:tavLst>
                                        <p:tav tm="0">
                                          <p:val>
                                            <p:strVal val="#ppt_y"/>
                                          </p:val>
                                        </p:tav>
                                        <p:tav tm="100000">
                                          <p:val>
                                            <p:strVal val="#ppt_y"/>
                                          </p:val>
                                        </p:tav>
                                      </p:tavLst>
                                    </p:anim>
                                    <p:animEffect filter="fade" transition="in">
                                      <p:cBhvr additive="repl">
                                        <p:cTn id="493" dur="1000"/>
                                        <p:tgtEl>
                                          <p:spTgt spid="-1"/>
                                        </p:tgtEl>
                                      </p:cBhvr>
                                    </p:animEffect>
                                    <p:set>
                                      <p:cBhvr>
                                        <p:cTn id="494" dur="1" fill="hold">
                                          <p:stCondLst>
                                            <p:cond delay="999"/>
                                          </p:stCondLst>
                                        </p:cTn>
                                        <p:tgtEl>
                                          <p:spTgt spid="-1"/>
                                        </p:tgtEl>
                                        <p:attrNameLst>
                                          <p:attrName>style.visibility</p:attrName>
                                        </p:attrNameLst>
                                      </p:cBhvr>
                                      <p:to>
                                        <p:strVal val="hidden"/>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457200" y="274680"/>
            <a:ext cx="8229240" cy="1142640"/>
          </a:xfrm>
          <a:prstGeom prst="rect">
            <a:avLst/>
          </a:prstGeom>
          <a:noFill/>
          <a:ln w="9360">
            <a:noFill/>
          </a:ln>
        </p:spPr>
        <p:style>
          <a:lnRef idx="0"/>
          <a:fillRef idx="0"/>
          <a:effectRef idx="0"/>
          <a:fontRef idx="minor"/>
        </p:style>
        <p:txBody>
          <a:bodyPr lIns="90000" rIns="90000" tIns="45000" bIns="45000" anchor="ctr"/>
          <a:p>
            <a:pPr algn="ctr">
              <a:lnSpc>
                <a:spcPct val="100000"/>
              </a:lnSpc>
            </a:pPr>
            <a:r>
              <a:rPr b="1" lang="en-CA" sz="3600" spc="-1" strike="noStrike">
                <a:solidFill>
                  <a:srgbClr val="ffffff"/>
                </a:solidFill>
                <a:uFill>
                  <a:solidFill>
                    <a:srgbClr val="ffffff"/>
                  </a:solidFill>
                </a:uFill>
                <a:latin typeface="Arial"/>
                <a:ea typeface="ＭＳ Ｐゴシック"/>
              </a:rPr>
              <a:t>Ankara, 1402</a:t>
            </a:r>
            <a:br/>
            <a:r>
              <a:rPr b="1" lang="en-CA" sz="3200" spc="-1" strike="noStrike">
                <a:solidFill>
                  <a:srgbClr val="ffffff"/>
                </a:solidFill>
                <a:uFill>
                  <a:solidFill>
                    <a:srgbClr val="ffffff"/>
                  </a:solidFill>
                </a:uFill>
                <a:latin typeface="Arial"/>
                <a:ea typeface="ＭＳ Ｐゴシック"/>
              </a:rPr>
              <a:t>Casualties &amp; Aftermath</a:t>
            </a:r>
            <a:endParaRPr b="0" lang="en-CA" sz="3200" spc="-1" strike="noStrike">
              <a:solidFill>
                <a:srgbClr val="000000"/>
              </a:solidFill>
              <a:uFill>
                <a:solidFill>
                  <a:srgbClr val="ffffff"/>
                </a:solidFill>
              </a:uFill>
              <a:latin typeface="Arial"/>
            </a:endParaRPr>
          </a:p>
        </p:txBody>
      </p:sp>
      <p:sp>
        <p:nvSpPr>
          <p:cNvPr id="205" name="CustomShape 2"/>
          <p:cNvSpPr/>
          <p:nvPr/>
        </p:nvSpPr>
        <p:spPr>
          <a:xfrm>
            <a:off x="984240" y="1673280"/>
            <a:ext cx="2361960" cy="395280"/>
          </a:xfrm>
          <a:prstGeom prst="rect">
            <a:avLst/>
          </a:prstGeom>
          <a:noFill/>
          <a:ln w="9360">
            <a:noFill/>
          </a:ln>
        </p:spPr>
        <p:style>
          <a:lnRef idx="0"/>
          <a:fillRef idx="0"/>
          <a:effectRef idx="0"/>
          <a:fontRef idx="minor"/>
        </p:style>
        <p:txBody>
          <a:bodyPr lIns="90000" rIns="90000" tIns="45000" bIns="45000"/>
          <a:p>
            <a:pPr algn="ctr">
              <a:lnSpc>
                <a:spcPct val="100000"/>
              </a:lnSpc>
              <a:spcBef>
                <a:spcPts val="1001"/>
              </a:spcBef>
            </a:pPr>
            <a:r>
              <a:rPr b="0" lang="en-CA" sz="2000" spc="-1" strike="noStrike">
                <a:solidFill>
                  <a:srgbClr val="ffffff"/>
                </a:solidFill>
                <a:uFill>
                  <a:solidFill>
                    <a:srgbClr val="ffffff"/>
                  </a:solidFill>
                </a:uFill>
                <a:latin typeface="Arial"/>
                <a:ea typeface="ＭＳ Ｐゴシック"/>
              </a:rPr>
              <a:t>Timurids:</a:t>
            </a:r>
            <a:endParaRPr b="0" lang="en-CA" sz="2000" spc="-1" strike="noStrike">
              <a:solidFill>
                <a:srgbClr val="000000"/>
              </a:solidFill>
              <a:uFill>
                <a:solidFill>
                  <a:srgbClr val="ffffff"/>
                </a:solidFill>
              </a:uFill>
              <a:latin typeface="Arial"/>
            </a:endParaRPr>
          </a:p>
        </p:txBody>
      </p:sp>
      <p:sp>
        <p:nvSpPr>
          <p:cNvPr id="206" name="CustomShape 3"/>
          <p:cNvSpPr/>
          <p:nvPr/>
        </p:nvSpPr>
        <p:spPr>
          <a:xfrm>
            <a:off x="5945040" y="1673280"/>
            <a:ext cx="1902960" cy="395280"/>
          </a:xfrm>
          <a:prstGeom prst="rect">
            <a:avLst/>
          </a:prstGeom>
          <a:noFill/>
          <a:ln w="9360">
            <a:noFill/>
          </a:ln>
        </p:spPr>
        <p:style>
          <a:lnRef idx="0"/>
          <a:fillRef idx="0"/>
          <a:effectRef idx="0"/>
          <a:fontRef idx="minor"/>
        </p:style>
        <p:txBody>
          <a:bodyPr lIns="90000" rIns="90000" tIns="45000" bIns="45000"/>
          <a:p>
            <a:pPr algn="ctr">
              <a:lnSpc>
                <a:spcPct val="100000"/>
              </a:lnSpc>
              <a:spcBef>
                <a:spcPts val="1001"/>
              </a:spcBef>
            </a:pPr>
            <a:r>
              <a:rPr b="0" lang="en-CA" sz="2000" spc="-1" strike="noStrike">
                <a:solidFill>
                  <a:srgbClr val="ffffff"/>
                </a:solidFill>
                <a:uFill>
                  <a:solidFill>
                    <a:srgbClr val="ffffff"/>
                  </a:solidFill>
                </a:uFill>
                <a:latin typeface="Arial"/>
                <a:ea typeface="ＭＳ Ｐゴシック"/>
              </a:rPr>
              <a:t>Ottomans:</a:t>
            </a:r>
            <a:endParaRPr b="0" lang="en-CA" sz="2000" spc="-1" strike="noStrike">
              <a:solidFill>
                <a:srgbClr val="000000"/>
              </a:solidFill>
              <a:uFill>
                <a:solidFill>
                  <a:srgbClr val="ffffff"/>
                </a:solidFill>
              </a:uFill>
              <a:latin typeface="Arial"/>
            </a:endParaRPr>
          </a:p>
        </p:txBody>
      </p:sp>
      <p:sp>
        <p:nvSpPr>
          <p:cNvPr id="207" name="CustomShape 4"/>
          <p:cNvSpPr/>
          <p:nvPr/>
        </p:nvSpPr>
        <p:spPr>
          <a:xfrm>
            <a:off x="1085760" y="2978280"/>
            <a:ext cx="2057040" cy="1492200"/>
          </a:xfrm>
          <a:prstGeom prst="rect">
            <a:avLst/>
          </a:prstGeom>
          <a:noFill/>
          <a:ln w="38160">
            <a:noFill/>
          </a:ln>
        </p:spPr>
        <p:style>
          <a:lnRef idx="0"/>
          <a:fillRef idx="0"/>
          <a:effectRef idx="0"/>
          <a:fontRef idx="minor"/>
        </p:style>
        <p:txBody>
          <a:bodyPr lIns="90000" rIns="90000" tIns="45000" bIns="45000"/>
          <a:p>
            <a:pPr algn="ctr">
              <a:lnSpc>
                <a:spcPct val="100000"/>
              </a:lnSpc>
              <a:spcBef>
                <a:spcPts val="1199"/>
              </a:spcBef>
            </a:pPr>
            <a:r>
              <a:rPr b="0" lang="en-CA" sz="2400" spc="-1" strike="noStrike">
                <a:solidFill>
                  <a:srgbClr val="ffffff"/>
                </a:solidFill>
                <a:uFill>
                  <a:solidFill>
                    <a:srgbClr val="ffffff"/>
                  </a:solidFill>
                </a:uFill>
                <a:latin typeface="Arial"/>
                <a:ea typeface="ＭＳ Ｐゴシック"/>
              </a:rPr>
              <a:t>15,000</a:t>
            </a:r>
            <a:endParaRPr b="0" lang="en-CA" sz="2400" spc="-1" strike="noStrike">
              <a:solidFill>
                <a:srgbClr val="000000"/>
              </a:solidFill>
              <a:uFill>
                <a:solidFill>
                  <a:srgbClr val="ffffff"/>
                </a:solidFill>
              </a:uFill>
              <a:latin typeface="Arial"/>
            </a:endParaRPr>
          </a:p>
          <a:p>
            <a:pPr algn="ctr">
              <a:lnSpc>
                <a:spcPct val="100000"/>
              </a:lnSpc>
              <a:spcBef>
                <a:spcPts val="1199"/>
              </a:spcBef>
            </a:pPr>
            <a:r>
              <a:rPr b="0" lang="en-CA" sz="2400" spc="-1" strike="noStrike">
                <a:solidFill>
                  <a:srgbClr val="ffffff"/>
                </a:solidFill>
                <a:uFill>
                  <a:solidFill>
                    <a:srgbClr val="ffffff"/>
                  </a:solidFill>
                </a:uFill>
                <a:latin typeface="Arial"/>
                <a:ea typeface="ＭＳ Ｐゴシック"/>
              </a:rPr>
              <a:t>or</a:t>
            </a:r>
            <a:endParaRPr b="0" lang="en-CA" sz="2400" spc="-1" strike="noStrike">
              <a:solidFill>
                <a:srgbClr val="000000"/>
              </a:solidFill>
              <a:uFill>
                <a:solidFill>
                  <a:srgbClr val="ffffff"/>
                </a:solidFill>
              </a:uFill>
              <a:latin typeface="Arial"/>
            </a:endParaRPr>
          </a:p>
          <a:p>
            <a:pPr algn="ctr">
              <a:lnSpc>
                <a:spcPct val="100000"/>
              </a:lnSpc>
              <a:spcBef>
                <a:spcPts val="1199"/>
              </a:spcBef>
            </a:pPr>
            <a:r>
              <a:rPr b="0" lang="en-CA" sz="2400" spc="-1" strike="noStrike">
                <a:solidFill>
                  <a:srgbClr val="ffffff"/>
                </a:solidFill>
                <a:uFill>
                  <a:solidFill>
                    <a:srgbClr val="ffffff"/>
                  </a:solidFill>
                </a:uFill>
                <a:latin typeface="Arial"/>
                <a:ea typeface="ＭＳ Ｐゴシック"/>
              </a:rPr>
              <a:t>13%</a:t>
            </a:r>
            <a:endParaRPr b="0" lang="en-CA" sz="2400" spc="-1" strike="noStrike">
              <a:solidFill>
                <a:srgbClr val="000000"/>
              </a:solidFill>
              <a:uFill>
                <a:solidFill>
                  <a:srgbClr val="ffffff"/>
                </a:solidFill>
              </a:uFill>
              <a:latin typeface="Arial"/>
            </a:endParaRPr>
          </a:p>
        </p:txBody>
      </p:sp>
      <p:sp>
        <p:nvSpPr>
          <p:cNvPr id="208" name="CustomShape 5"/>
          <p:cNvSpPr/>
          <p:nvPr/>
        </p:nvSpPr>
        <p:spPr>
          <a:xfrm>
            <a:off x="5830920" y="2970360"/>
            <a:ext cx="2057040" cy="1492200"/>
          </a:xfrm>
          <a:prstGeom prst="rect">
            <a:avLst/>
          </a:prstGeom>
          <a:noFill/>
          <a:ln w="38160">
            <a:noFill/>
          </a:ln>
        </p:spPr>
        <p:style>
          <a:lnRef idx="0"/>
          <a:fillRef idx="0"/>
          <a:effectRef idx="0"/>
          <a:fontRef idx="minor"/>
        </p:style>
        <p:txBody>
          <a:bodyPr lIns="90000" rIns="90000" tIns="45000" bIns="45000"/>
          <a:p>
            <a:pPr algn="ctr">
              <a:lnSpc>
                <a:spcPct val="100000"/>
              </a:lnSpc>
              <a:spcBef>
                <a:spcPts val="1199"/>
              </a:spcBef>
            </a:pPr>
            <a:r>
              <a:rPr b="0" lang="en-CA" sz="2400" spc="-1" strike="noStrike">
                <a:solidFill>
                  <a:srgbClr val="ffffff"/>
                </a:solidFill>
                <a:uFill>
                  <a:solidFill>
                    <a:srgbClr val="ffffff"/>
                  </a:solidFill>
                </a:uFill>
                <a:latin typeface="Arial"/>
                <a:ea typeface="ＭＳ Ｐゴシック"/>
              </a:rPr>
              <a:t>40,000</a:t>
            </a:r>
            <a:endParaRPr b="0" lang="en-CA" sz="2400" spc="-1" strike="noStrike">
              <a:solidFill>
                <a:srgbClr val="000000"/>
              </a:solidFill>
              <a:uFill>
                <a:solidFill>
                  <a:srgbClr val="ffffff"/>
                </a:solidFill>
              </a:uFill>
              <a:latin typeface="Arial"/>
            </a:endParaRPr>
          </a:p>
          <a:p>
            <a:pPr algn="ctr">
              <a:lnSpc>
                <a:spcPct val="100000"/>
              </a:lnSpc>
              <a:spcBef>
                <a:spcPts val="1199"/>
              </a:spcBef>
            </a:pPr>
            <a:r>
              <a:rPr b="0" lang="en-CA" sz="2400" spc="-1" strike="noStrike">
                <a:solidFill>
                  <a:srgbClr val="ffffff"/>
                </a:solidFill>
                <a:uFill>
                  <a:solidFill>
                    <a:srgbClr val="ffffff"/>
                  </a:solidFill>
                </a:uFill>
                <a:latin typeface="Arial"/>
                <a:ea typeface="ＭＳ Ｐゴシック"/>
              </a:rPr>
              <a:t>or</a:t>
            </a:r>
            <a:endParaRPr b="0" lang="en-CA" sz="2400" spc="-1" strike="noStrike">
              <a:solidFill>
                <a:srgbClr val="000000"/>
              </a:solidFill>
              <a:uFill>
                <a:solidFill>
                  <a:srgbClr val="ffffff"/>
                </a:solidFill>
              </a:uFill>
              <a:latin typeface="Arial"/>
            </a:endParaRPr>
          </a:p>
          <a:p>
            <a:pPr algn="ctr">
              <a:lnSpc>
                <a:spcPct val="100000"/>
              </a:lnSpc>
              <a:spcBef>
                <a:spcPts val="1199"/>
              </a:spcBef>
            </a:pPr>
            <a:r>
              <a:rPr b="0" lang="en-CA" sz="2400" spc="-1" strike="noStrike">
                <a:solidFill>
                  <a:srgbClr val="ffffff"/>
                </a:solidFill>
                <a:uFill>
                  <a:solidFill>
                    <a:srgbClr val="ffffff"/>
                  </a:solidFill>
                </a:uFill>
                <a:latin typeface="Arial"/>
                <a:ea typeface="ＭＳ Ｐゴシック"/>
              </a:rPr>
              <a:t>40%</a:t>
            </a:r>
            <a:endParaRPr b="0" lang="en-CA" sz="2400" spc="-1" strike="noStrike">
              <a:solidFill>
                <a:srgbClr val="000000"/>
              </a:solidFill>
              <a:uFill>
                <a:solidFill>
                  <a:srgbClr val="ffffff"/>
                </a:solidFill>
              </a:uFill>
              <a:latin typeface="Arial"/>
            </a:endParaRPr>
          </a:p>
        </p:txBody>
      </p:sp>
      <p:sp>
        <p:nvSpPr>
          <p:cNvPr id="209" name="CustomShape 6"/>
          <p:cNvSpPr/>
          <p:nvPr/>
        </p:nvSpPr>
        <p:spPr>
          <a:xfrm>
            <a:off x="7145280" y="6583320"/>
            <a:ext cx="1998360" cy="454680"/>
          </a:xfrm>
          <a:prstGeom prst="rect">
            <a:avLst/>
          </a:prstGeom>
          <a:noFill/>
          <a:ln w="9360">
            <a:noFill/>
          </a:ln>
        </p:spPr>
        <p:style>
          <a:lnRef idx="0"/>
          <a:fillRef idx="0"/>
          <a:effectRef idx="0"/>
          <a:fontRef idx="minor"/>
        </p:style>
        <p:txBody>
          <a:bodyPr lIns="90000" rIns="90000" tIns="45000" bIns="45000"/>
          <a:p>
            <a:pPr algn="ctr">
              <a:lnSpc>
                <a:spcPct val="100000"/>
              </a:lnSpc>
            </a:pPr>
            <a:r>
              <a:rPr b="0" lang="en-CA" sz="1200" spc="-1" strike="noStrike">
                <a:solidFill>
                  <a:srgbClr val="ffffff"/>
                </a:solidFill>
                <a:uFill>
                  <a:solidFill>
                    <a:srgbClr val="ffffff"/>
                  </a:solidFill>
                </a:uFill>
                <a:latin typeface="Calisto MT"/>
                <a:ea typeface="ＭＳ Ｐゴシック"/>
              </a:rPr>
              <a:t>By Jonathan Webb, 2009</a:t>
            </a:r>
            <a:endParaRPr b="0" lang="en-CA" sz="1200" spc="-1" strike="noStrike">
              <a:solidFill>
                <a:srgbClr val="000000"/>
              </a:solidFill>
              <a:uFill>
                <a:solidFill>
                  <a:srgbClr val="ffffff"/>
                </a:solidFill>
              </a:uFill>
              <a:latin typeface="Arial"/>
            </a:endParaRPr>
          </a:p>
        </p:txBody>
      </p:sp>
      <p:pic>
        <p:nvPicPr>
          <p:cNvPr id="210" name="Picture 8" descr=""/>
          <p:cNvPicPr/>
          <p:nvPr/>
        </p:nvPicPr>
        <p:blipFill>
          <a:blip r:embed="rId1"/>
          <a:stretch/>
        </p:blipFill>
        <p:spPr>
          <a:xfrm>
            <a:off x="885960" y="395280"/>
            <a:ext cx="1001520" cy="1001520"/>
          </a:xfrm>
          <a:prstGeom prst="rect">
            <a:avLst/>
          </a:prstGeom>
          <a:ln>
            <a:noFill/>
          </a:ln>
        </p:spPr>
      </p:pic>
      <p:pic>
        <p:nvPicPr>
          <p:cNvPr id="211" name="Picture 9" descr=""/>
          <p:cNvPicPr/>
          <p:nvPr/>
        </p:nvPicPr>
        <p:blipFill>
          <a:blip r:embed="rId2"/>
          <a:stretch/>
        </p:blipFill>
        <p:spPr>
          <a:xfrm>
            <a:off x="7221600" y="395280"/>
            <a:ext cx="1001520" cy="1001520"/>
          </a:xfrm>
          <a:prstGeom prst="rect">
            <a:avLst/>
          </a:prstGeom>
          <a:ln>
            <a:noFill/>
          </a:ln>
        </p:spPr>
      </p:pic>
      <p:sp>
        <p:nvSpPr>
          <p:cNvPr id="212" name="CustomShape 7"/>
          <p:cNvSpPr/>
          <p:nvPr/>
        </p:nvSpPr>
        <p:spPr>
          <a:xfrm>
            <a:off x="450720" y="4879800"/>
            <a:ext cx="8241840" cy="1461960"/>
          </a:xfrm>
          <a:prstGeom prst="rect">
            <a:avLst/>
          </a:prstGeom>
          <a:noFill/>
          <a:ln w="9360">
            <a:noFill/>
          </a:ln>
        </p:spPr>
        <p:style>
          <a:lnRef idx="0"/>
          <a:fillRef idx="0"/>
          <a:effectRef idx="0"/>
          <a:fontRef idx="minor"/>
        </p:style>
        <p:txBody>
          <a:bodyPr lIns="90000" rIns="90000" tIns="45000" bIns="45000"/>
          <a:p>
            <a:pPr algn="just">
              <a:lnSpc>
                <a:spcPct val="100000"/>
              </a:lnSpc>
              <a:spcBef>
                <a:spcPts val="601"/>
              </a:spcBef>
            </a:pPr>
            <a:r>
              <a:rPr b="0" lang="en-CA" sz="1800" spc="-1" strike="noStrike">
                <a:solidFill>
                  <a:srgbClr val="ffffff"/>
                </a:solidFill>
                <a:uFill>
                  <a:solidFill>
                    <a:srgbClr val="ffffff"/>
                  </a:solidFill>
                </a:uFill>
                <a:latin typeface="Arial"/>
                <a:ea typeface="ＭＳ Ｐゴシック"/>
              </a:rPr>
              <a:t>Tamerlane refused to ransom Bayezid after the battle, preferring to humiliate him until his death in 1403. Tamerlane planned an invasion of China thereafter but died before he could realize his ambition. Meanwhile, the Ottoman Empire was left to be bickered over by Bayezid’s sons in a civil war until a central authority emerged to regain control. </a:t>
            </a:r>
            <a:endParaRPr b="0" lang="en-CA" sz="1800" spc="-1" strike="noStrike">
              <a:solidFill>
                <a:srgbClr val="000000"/>
              </a:solidFill>
              <a:uFill>
                <a:solidFill>
                  <a:srgbClr val="ffffff"/>
                </a:solidFill>
              </a:uFill>
              <a:latin typeface="Arial"/>
            </a:endParaRPr>
          </a:p>
        </p:txBody>
      </p:sp>
      <p:pic>
        <p:nvPicPr>
          <p:cNvPr id="213" name="Picture 11" descr=""/>
          <p:cNvPicPr/>
          <p:nvPr/>
        </p:nvPicPr>
        <p:blipFill>
          <a:blip r:embed="rId3"/>
          <a:stretch/>
        </p:blipFill>
        <p:spPr>
          <a:xfrm>
            <a:off x="1692360" y="2060640"/>
            <a:ext cx="914040" cy="914040"/>
          </a:xfrm>
          <a:prstGeom prst="rect">
            <a:avLst/>
          </a:prstGeom>
          <a:ln>
            <a:noFill/>
          </a:ln>
        </p:spPr>
      </p:pic>
      <p:pic>
        <p:nvPicPr>
          <p:cNvPr id="214" name="Picture 12" descr=""/>
          <p:cNvPicPr/>
          <p:nvPr/>
        </p:nvPicPr>
        <p:blipFill>
          <a:blip r:embed="rId4"/>
          <a:stretch/>
        </p:blipFill>
        <p:spPr>
          <a:xfrm>
            <a:off x="6443640" y="2060640"/>
            <a:ext cx="923400" cy="909360"/>
          </a:xfrm>
          <a:prstGeom prst="rect">
            <a:avLst/>
          </a:prstGeom>
          <a:ln>
            <a:noFill/>
          </a:ln>
        </p:spPr>
      </p:pic>
    </p:spTree>
  </p:cSld>
  <p:transition spd="slow">
    <p:fade/>
  </p:transition>
  <p:timing>
    <p:tnLst>
      <p:par>
        <p:cTn id="495" dur="indefinite" restart="never" nodeType="tmRoot">
          <p:childTnLst>
            <p:seq>
              <p:cTn id="496" dur="indefinite" nodeType="mainSeq">
                <p:childTnLst>
                  <p:par>
                    <p:cTn id="497" fill="hold">
                      <p:stCondLst>
                        <p:cond delay="0"/>
                      </p:stCondLst>
                      <p:childTnLst>
                        <p:par>
                          <p:cTn id="498" fill="hold">
                            <p:stCondLst>
                              <p:cond delay="0"/>
                            </p:stCondLst>
                            <p:childTnLst>
                              <p:par>
                                <p:cTn id="499" nodeType="afterEffect" fill="hold" presetClass="entr" presetID="51">
                                  <p:stCondLst>
                                    <p:cond delay="500"/>
                                  </p:stCondLst>
                                  <p:childTnLst>
                                    <p:set>
                                      <p:cBhvr>
                                        <p:cTn id="500" dur="1" fill="hold">
                                          <p:stCondLst>
                                            <p:cond delay="0"/>
                                          </p:stCondLst>
                                        </p:cTn>
                                        <p:tgtEl>
                                          <p:spTgt spid="213"/>
                                        </p:tgtEl>
                                        <p:attrNameLst>
                                          <p:attrName>style.visibility</p:attrName>
                                        </p:attrNameLst>
                                      </p:cBhvr>
                                      <p:to>
                                        <p:strVal val="visible"/>
                                      </p:to>
                                    </p:set>
                                    <p:animEffect filter="fade" transition="in">
                                      <p:cBhvr additive="repl">
                                        <p:cTn id="501" dur="770"/>
                                        <p:tgtEl>
                                          <p:spTgt spid="213"/>
                                        </p:tgtEl>
                                      </p:cBhvr>
                                    </p:animEffect>
                                    <p:set>
                                      <p:cBhvr>
                                        <p:cTn id="502" dur="770" fill="hold"/>
                                        <p:tgtEl>
                                          <p:spTgt spid="213"/>
                                        </p:tgtEl>
                                        <p:attrNameLst>
                                          <p:attrName>ppt_x</p:attrName>
                                        </p:attrNameLst>
                                      </p:cBhvr>
                                      <p:to/>
                                    </p:set>
                                    <p:anim calcmode="lin" valueType="num">
                                      <p:cBhvr additive="repl">
                                        <p:cTn id="503" dur="1230" fill="hold">
                                          <p:stCondLst>
                                            <p:cond delay="770"/>
                                          </p:stCondLst>
                                        </p:cTn>
                                        <p:tgtEl>
                                          <p:spTgt spid="213"/>
                                        </p:tgtEl>
                                        <p:attrNameLst>
                                          <p:attrName>ppt_x</p:attrName>
                                        </p:attrNameLst>
                                      </p:cBhvr>
                                      <p:to>
                                        <p:strVal val="(#ppt_#ppt_x)"/>
                                      </p:to>
                                    </p:anim>
                                    <p:set>
                                      <p:cBhvr>
                                        <p:cTn id="504" dur="770" fill="hold"/>
                                        <p:tgtEl>
                                          <p:spTgt spid="213"/>
                                        </p:tgtEl>
                                        <p:attrNameLst>
                                          <p:attrName>ppt_y</p:attrName>
                                        </p:attrNameLst>
                                      </p:cBhvr>
                                      <p:to/>
                                    </p:set>
                                    <p:anim calcmode="lin" valueType="num">
                                      <p:cBhvr additive="repl">
                                        <p:cTn id="505" dur="1230" fill="hold">
                                          <p:stCondLst>
                                            <p:cond delay="770"/>
                                          </p:stCondLst>
                                        </p:cTn>
                                        <p:tgtEl>
                                          <p:spTgt spid="213"/>
                                        </p:tgtEl>
                                        <p:attrNameLst>
                                          <p:attrName>ppt_y</p:attrName>
                                        </p:attrNameLst>
                                      </p:cBhvr>
                                      <p:to>
                                        <p:strVal val="(#ppt_#ppt_y)"/>
                                      </p:to>
                                    </p:anim>
                                  </p:childTnLst>
                                </p:cTn>
                              </p:par>
                              <p:par>
                                <p:cTn id="506" nodeType="withEffect" fill="hold" presetClass="entr" presetID="51">
                                  <p:stCondLst>
                                    <p:cond delay="500"/>
                                  </p:stCondLst>
                                  <p:childTnLst>
                                    <p:set>
                                      <p:cBhvr>
                                        <p:cTn id="507" dur="1" fill="hold">
                                          <p:stCondLst>
                                            <p:cond delay="0"/>
                                          </p:stCondLst>
                                        </p:cTn>
                                        <p:tgtEl>
                                          <p:spTgt spid="214"/>
                                        </p:tgtEl>
                                        <p:attrNameLst>
                                          <p:attrName>style.visibility</p:attrName>
                                        </p:attrNameLst>
                                      </p:cBhvr>
                                      <p:to>
                                        <p:strVal val="visible"/>
                                      </p:to>
                                    </p:set>
                                    <p:animEffect filter="fade" transition="in">
                                      <p:cBhvr additive="repl">
                                        <p:cTn id="508" dur="770"/>
                                        <p:tgtEl>
                                          <p:spTgt spid="214"/>
                                        </p:tgtEl>
                                      </p:cBhvr>
                                    </p:animEffect>
                                    <p:set>
                                      <p:cBhvr>
                                        <p:cTn id="509" dur="770" fill="hold"/>
                                        <p:tgtEl>
                                          <p:spTgt spid="214"/>
                                        </p:tgtEl>
                                        <p:attrNameLst>
                                          <p:attrName>ppt_x</p:attrName>
                                        </p:attrNameLst>
                                      </p:cBhvr>
                                      <p:to/>
                                    </p:set>
                                    <p:anim calcmode="lin" valueType="num">
                                      <p:cBhvr additive="repl">
                                        <p:cTn id="510" dur="1230" fill="hold">
                                          <p:stCondLst>
                                            <p:cond delay="770"/>
                                          </p:stCondLst>
                                        </p:cTn>
                                        <p:tgtEl>
                                          <p:spTgt spid="214"/>
                                        </p:tgtEl>
                                        <p:attrNameLst>
                                          <p:attrName>ppt_x</p:attrName>
                                        </p:attrNameLst>
                                      </p:cBhvr>
                                      <p:to>
                                        <p:strVal val="(#ppt_#ppt_x)"/>
                                      </p:to>
                                    </p:anim>
                                    <p:set>
                                      <p:cBhvr>
                                        <p:cTn id="511" dur="770" fill="hold"/>
                                        <p:tgtEl>
                                          <p:spTgt spid="214"/>
                                        </p:tgtEl>
                                        <p:attrNameLst>
                                          <p:attrName>ppt_y</p:attrName>
                                        </p:attrNameLst>
                                      </p:cBhvr>
                                      <p:to/>
                                    </p:set>
                                    <p:anim calcmode="lin" valueType="num">
                                      <p:cBhvr additive="repl">
                                        <p:cTn id="512" dur="1230" fill="hold">
                                          <p:stCondLst>
                                            <p:cond delay="770"/>
                                          </p:stCondLst>
                                        </p:cTn>
                                        <p:tgtEl>
                                          <p:spTgt spid="214"/>
                                        </p:tgtEl>
                                        <p:attrNameLst>
                                          <p:attrName>ppt_y</p:attrName>
                                        </p:attrNameLst>
                                      </p:cBhvr>
                                      <p:to>
                                        <p:strVal val="(#ppt_#ppt_y)"/>
                                      </p:to>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15" name="Picture 2" descr=""/>
          <p:cNvPicPr/>
          <p:nvPr/>
        </p:nvPicPr>
        <p:blipFill>
          <a:blip r:embed="rId1"/>
          <a:stretch/>
        </p:blipFill>
        <p:spPr>
          <a:xfrm>
            <a:off x="2728800" y="625320"/>
            <a:ext cx="3647880" cy="3647880"/>
          </a:xfrm>
          <a:prstGeom prst="rect">
            <a:avLst/>
          </a:prstGeom>
          <a:ln>
            <a:noFill/>
          </a:ln>
        </p:spPr>
      </p:pic>
      <p:sp>
        <p:nvSpPr>
          <p:cNvPr id="216" name="CustomShape 1"/>
          <p:cNvSpPr/>
          <p:nvPr/>
        </p:nvSpPr>
        <p:spPr>
          <a:xfrm>
            <a:off x="1192320" y="4773600"/>
            <a:ext cx="7527600" cy="366480"/>
          </a:xfrm>
          <a:prstGeom prst="rect">
            <a:avLst/>
          </a:prstGeom>
          <a:noFill/>
          <a:ln w="9360">
            <a:noFill/>
          </a:ln>
        </p:spPr>
        <p:style>
          <a:lnRef idx="0"/>
          <a:fillRef idx="0"/>
          <a:effectRef idx="0"/>
          <a:fontRef idx="minor"/>
        </p:style>
      </p:sp>
      <p:sp>
        <p:nvSpPr>
          <p:cNvPr id="217" name="CustomShape 2"/>
          <p:cNvSpPr/>
          <p:nvPr/>
        </p:nvSpPr>
        <p:spPr>
          <a:xfrm>
            <a:off x="0" y="4657680"/>
            <a:ext cx="9143640" cy="1983960"/>
          </a:xfrm>
          <a:prstGeom prst="rect">
            <a:avLst/>
          </a:prstGeom>
          <a:noFill/>
          <a:ln w="9360">
            <a:noFill/>
          </a:ln>
        </p:spPr>
        <p:style>
          <a:lnRef idx="0"/>
          <a:fillRef idx="0"/>
          <a:effectRef idx="0"/>
          <a:fontRef idx="minor"/>
        </p:style>
        <p:txBody>
          <a:bodyPr lIns="90000" rIns="90000" tIns="45000" bIns="45000"/>
          <a:p>
            <a:pPr algn="ctr">
              <a:lnSpc>
                <a:spcPct val="50000"/>
              </a:lnSpc>
              <a:spcBef>
                <a:spcPts val="2401"/>
              </a:spcBef>
            </a:pPr>
            <a:r>
              <a:rPr b="1" lang="en-CA" sz="4800" spc="-1" strike="noStrike">
                <a:solidFill>
                  <a:srgbClr val="ffffff"/>
                </a:solidFill>
                <a:uFill>
                  <a:solidFill>
                    <a:srgbClr val="ffffff"/>
                  </a:solidFill>
                </a:uFill>
                <a:latin typeface="Arial"/>
                <a:ea typeface="ＭＳ Ｐゴシック"/>
              </a:rPr>
              <a:t>The Art of Battle: </a:t>
            </a:r>
            <a:endParaRPr b="0" lang="en-CA" sz="4800" spc="-1" strike="noStrike">
              <a:solidFill>
                <a:srgbClr val="000000"/>
              </a:solidFill>
              <a:uFill>
                <a:solidFill>
                  <a:srgbClr val="ffffff"/>
                </a:solidFill>
              </a:uFill>
              <a:latin typeface="Arial"/>
            </a:endParaRPr>
          </a:p>
          <a:p>
            <a:pPr algn="ctr">
              <a:lnSpc>
                <a:spcPct val="50000"/>
              </a:lnSpc>
              <a:spcBef>
                <a:spcPts val="2401"/>
              </a:spcBef>
            </a:pPr>
            <a:r>
              <a:rPr b="1" lang="en-CA" sz="4800" spc="-1" strike="noStrike">
                <a:solidFill>
                  <a:srgbClr val="ffffff"/>
                </a:solidFill>
                <a:uFill>
                  <a:solidFill>
                    <a:srgbClr val="ffffff"/>
                  </a:solidFill>
                </a:uFill>
                <a:latin typeface="Arial"/>
                <a:ea typeface="ＭＳ Ｐゴシック"/>
              </a:rPr>
              <a:t>Animated Battle Maps</a:t>
            </a:r>
            <a:endParaRPr b="0" lang="en-CA" sz="4800" spc="-1" strike="noStrike">
              <a:solidFill>
                <a:srgbClr val="000000"/>
              </a:solidFill>
              <a:uFill>
                <a:solidFill>
                  <a:srgbClr val="ffffff"/>
                </a:solidFill>
              </a:uFill>
              <a:latin typeface="Arial"/>
            </a:endParaRPr>
          </a:p>
          <a:p>
            <a:pPr algn="ctr">
              <a:lnSpc>
                <a:spcPct val="50000"/>
              </a:lnSpc>
              <a:spcBef>
                <a:spcPts val="1001"/>
              </a:spcBef>
            </a:pPr>
            <a:endParaRPr b="0" lang="en-CA" sz="4800" spc="-1" strike="noStrike">
              <a:solidFill>
                <a:srgbClr val="000000"/>
              </a:solidFill>
              <a:uFill>
                <a:solidFill>
                  <a:srgbClr val="ffffff"/>
                </a:solidFill>
              </a:uFill>
              <a:latin typeface="Arial"/>
            </a:endParaRPr>
          </a:p>
          <a:p>
            <a:pPr algn="ctr">
              <a:lnSpc>
                <a:spcPct val="50000"/>
              </a:lnSpc>
              <a:spcBef>
                <a:spcPts val="601"/>
              </a:spcBef>
            </a:pPr>
            <a:r>
              <a:rPr b="0" lang="en-CA" sz="1800" spc="-1" strike="noStrike" u="sng">
                <a:solidFill>
                  <a:srgbClr val="ffffff"/>
                </a:solidFill>
                <a:uFill>
                  <a:solidFill>
                    <a:srgbClr val="ffffff"/>
                  </a:solidFill>
                </a:uFill>
                <a:latin typeface="Arial"/>
                <a:ea typeface="ＭＳ Ｐゴシック"/>
              </a:rPr>
              <a:t>http://www.theartofbattle.com</a:t>
            </a:r>
            <a:endParaRPr b="0" lang="en-CA" sz="1800" spc="-1" strike="noStrike">
              <a:solidFill>
                <a:srgbClr val="000000"/>
              </a:solidFill>
              <a:uFill>
                <a:solidFill>
                  <a:srgbClr val="ffffff"/>
                </a:solidFill>
              </a:uFill>
              <a:latin typeface="Arial"/>
            </a:endParaRPr>
          </a:p>
        </p:txBody>
      </p:sp>
      <p:sp>
        <p:nvSpPr>
          <p:cNvPr id="218" name="CustomShape 3"/>
          <p:cNvSpPr/>
          <p:nvPr/>
        </p:nvSpPr>
        <p:spPr>
          <a:xfrm>
            <a:off x="7145280" y="6583320"/>
            <a:ext cx="1998360" cy="454680"/>
          </a:xfrm>
          <a:prstGeom prst="rect">
            <a:avLst/>
          </a:prstGeom>
          <a:noFill/>
          <a:ln w="9360">
            <a:noFill/>
          </a:ln>
        </p:spPr>
        <p:style>
          <a:lnRef idx="0"/>
          <a:fillRef idx="0"/>
          <a:effectRef idx="0"/>
          <a:fontRef idx="minor"/>
        </p:style>
        <p:txBody>
          <a:bodyPr lIns="90000" rIns="90000" tIns="45000" bIns="45000"/>
          <a:p>
            <a:pPr algn="ctr">
              <a:lnSpc>
                <a:spcPct val="100000"/>
              </a:lnSpc>
            </a:pPr>
            <a:r>
              <a:rPr b="0" lang="en-CA" sz="1200" spc="-1" strike="noStrike">
                <a:solidFill>
                  <a:srgbClr val="ffffff"/>
                </a:solidFill>
                <a:uFill>
                  <a:solidFill>
                    <a:srgbClr val="ffffff"/>
                  </a:solidFill>
                </a:uFill>
                <a:latin typeface="Calisto MT"/>
                <a:ea typeface="ＭＳ Ｐゴシック"/>
              </a:rPr>
              <a:t>By Jonathan Webb, 2009</a:t>
            </a:r>
            <a:endParaRPr b="0" lang="en-CA" sz="1200" spc="-1" strike="noStrike">
              <a:solidFill>
                <a:srgbClr val="000000"/>
              </a:solidFill>
              <a:uFill>
                <a:solidFill>
                  <a:srgbClr val="ffffff"/>
                </a:solidFill>
              </a:uFill>
              <a:latin typeface="Arial"/>
            </a:endParaRPr>
          </a:p>
        </p:txBody>
      </p:sp>
    </p:spTree>
  </p:cSld>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945</TotalTime>
  <Application>LibreOffice/5.2.7.2$Linux_X86_64 LibreOffice_project/20m0$Build-2</Application>
  <Words>800</Words>
  <Paragraphs>80</Paragraphs>
  <Company>ms</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2009-08-12T04:24:33Z</dcterms:created>
  <dc:creator>Jonathan</dc:creator>
  <dc:description/>
  <dc:language>en-CA</dc:language>
  <cp:lastModifiedBy>www.BillHowell.ca </cp:lastModifiedBy>
  <dcterms:modified xsi:type="dcterms:W3CDTF">2021-08-21T14:34:04Z</dcterms:modified>
  <cp:revision>37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ms</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XTAG2">
    <vt:lpwstr>000800700b000000000001023750</vt:lpwstr>
  </property>
  <property fmtid="{D5CDD505-2E9C-101B-9397-08002B2CF9AE}" pid="9" name="Notes">
    <vt:i4>0</vt:i4>
  </property>
  <property fmtid="{D5CDD505-2E9C-101B-9397-08002B2CF9AE}" pid="10" name="PresentationFormat">
    <vt:lpwstr>On-screen Show (4:3)</vt:lpwstr>
  </property>
  <property fmtid="{D5CDD505-2E9C-101B-9397-08002B2CF9AE}" pid="11" name="ScaleCrop">
    <vt:bool>0</vt:bool>
  </property>
  <property fmtid="{D5CDD505-2E9C-101B-9397-08002B2CF9AE}" pid="12" name="ShareDoc">
    <vt:bool>0</vt:bool>
  </property>
  <property fmtid="{D5CDD505-2E9C-101B-9397-08002B2CF9AE}" pid="13" name="Slides">
    <vt:i4>7</vt:i4>
  </property>
</Properties>
</file>